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0"/>
  </p:handout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896" autoAdjust="0"/>
  </p:normalViewPr>
  <p:slideViewPr>
    <p:cSldViewPr snapToGrid="0" snapToObjects="1">
      <p:cViewPr>
        <p:scale>
          <a:sx n="77" d="100"/>
          <a:sy n="77" d="100"/>
        </p:scale>
        <p:origin x="-912" y="-3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BAAE-4C89-E34C-9222-74A4486ADE4D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E5289-0B1C-094E-9088-8C6A36311B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5213"/>
            <a:ext cx="29718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34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6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3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8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6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4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5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3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7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4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5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19DED-3F16-FB4D-8C7C-78D265CDAB6E}" type="datetimeFigureOut">
              <a:rPr lang="en-US" smtClean="0"/>
              <a:pPr/>
              <a:t>16/01/17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3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hyperlink" Target="mailto:info@speechlogix.com" TargetMode="External"/><Relationship Id="rId5" Type="http://schemas.openxmlformats.org/officeDocument/2006/relationships/hyperlink" Target="http://www.speechlogix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8964" y="32651"/>
            <a:ext cx="8323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Myriad Pro Light" pitchFamily="34" charset="0"/>
              </a:rPr>
              <a:t>CTIBUZZ 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Myriad Pro Light" pitchFamily="34" charset="0"/>
              </a:rPr>
              <a:t>TELEPHONY SCREEN POPUP SOLUTION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Myriad Pro Light" pitchFamily="34" charset="0"/>
            </a:endParaRPr>
          </a:p>
        </p:txBody>
      </p:sp>
      <p:pic>
        <p:nvPicPr>
          <p:cNvPr id="5" name="Picture 4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ct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9869"/>
            <a:ext cx="9144000" cy="383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914400"/>
            <a:ext cx="81534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914400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pic>
        <p:nvPicPr>
          <p:cNvPr id="13" name="Picture 12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pic>
        <p:nvPicPr>
          <p:cNvPr id="16" name="Picture 15" descr="contact_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402"/>
            <a:ext cx="9144000" cy="24761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3727507"/>
            <a:ext cx="49318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Can be Integrated with CRM Databases.</a:t>
            </a:r>
            <a:endParaRPr lang="en-US" dirty="0"/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Integrated with Leading Telephony Platforms like Avaya, Cisco , Unify ……..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Increased productivity of Call Taker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Instantaneous retrieval of Information on the ringing of the call.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Call Taker can enter additional notes and information about the call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091" y="3579523"/>
            <a:ext cx="4213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Can map CRM Data Fields in to CTIBUZZ Screen popup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Multiple telephone number support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Add on modules for Voice recording / Call Billing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Improve Customer Satisfaction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Call Status Tracking for Call taker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History of last 5 call details from same Customer on receiving a call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Advantages and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Features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62" y="336423"/>
            <a:ext cx="7018638" cy="466767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CTIBUZZ CALL POPUP SCREEN </a:t>
            </a:r>
            <a:endParaRPr lang="en-US" sz="3200" b="1" dirty="0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9" name="Rectangle 8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patient details(ringing)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27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2939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3200" b="1" dirty="0"/>
              <a:t>CTIBUZZ CALL POPUP SCREEN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3" name="Rectangle 12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2" descr="patient details(connected)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27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42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Deployment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Architecture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1" name="Rectangle 10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12" descr="Avaya IP Office_Dgvox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r="581"/>
          <a:stretch>
            <a:fillRect/>
          </a:stretch>
        </p:blipFill>
        <p:spPr>
          <a:xfrm>
            <a:off x="626782" y="1600200"/>
            <a:ext cx="8060018" cy="443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6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Deployment &amp; Call Flow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9" name="Rectangle 8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8982" y="1566598"/>
            <a:ext cx="8354407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CTIBUZZ Server is integrated with PBX through TAPI / CSTA / AMI Protocols depending on the PBX being used. </a:t>
            </a:r>
            <a:endParaRPr lang="en-US" dirty="0"/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Through this protocol the caller id of the incoming call and other details like agent id  , status of call will be populated to CTIBUZZ server.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These information will be send to corresponding Call Taker’s PC  and the data related to this </a:t>
            </a:r>
            <a:r>
              <a:rPr lang="en-US" dirty="0" err="1" smtClean="0"/>
              <a:t>CallerID</a:t>
            </a:r>
            <a:r>
              <a:rPr lang="en-US" dirty="0" smtClean="0"/>
              <a:t> will be retrieved from the CRM database.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Mapped fields of CRM database will be shown in the CALL POPUP of CTIBUZZ on the CALL TAKER’s PC.  </a:t>
            </a:r>
          </a:p>
          <a:p>
            <a:pPr marL="742950" lvl="1" indent="-285750">
              <a:buFont typeface="Wingdings" charset="2"/>
              <a:buChar char="Ø"/>
            </a:pPr>
            <a:endParaRPr lang="en-US" dirty="0" smtClean="0"/>
          </a:p>
          <a:p>
            <a:pPr marL="742950" lvl="1" indent="-285750">
              <a:buFont typeface="Wingdings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615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Study – Integration with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Dentimax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0" name="Rectangle 9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1237" y="1632579"/>
            <a:ext cx="85776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A Leading Dental Clinic of Dubai came up with a requirement for retrieving and showing the Customer Contact details  and their Confirmation status with a Doctor  as soon as the call land on the Call Taker phone. </a:t>
            </a:r>
            <a:endParaRPr lang="en-US" dirty="0"/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This clinic is using Unify </a:t>
            </a:r>
            <a:r>
              <a:rPr lang="en-US" dirty="0" err="1" smtClean="0"/>
              <a:t>Openscape</a:t>
            </a:r>
            <a:r>
              <a:rPr lang="en-US" dirty="0" smtClean="0"/>
              <a:t> PBX at their premises. 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err="1" smtClean="0"/>
              <a:t>Dentimax</a:t>
            </a:r>
            <a:r>
              <a:rPr lang="en-US" dirty="0" smtClean="0"/>
              <a:t> software was being used for their Dental practice management and appointment management. 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CTIBUZZ which is integrated with Unify </a:t>
            </a:r>
            <a:r>
              <a:rPr lang="en-US" dirty="0" err="1" smtClean="0"/>
              <a:t>openscape</a:t>
            </a:r>
            <a:r>
              <a:rPr lang="en-US" dirty="0" smtClean="0"/>
              <a:t>  through CSTA interface , retrieve the </a:t>
            </a:r>
            <a:r>
              <a:rPr lang="en-US" dirty="0" err="1" smtClean="0"/>
              <a:t>CallerID</a:t>
            </a:r>
            <a:r>
              <a:rPr lang="en-US" dirty="0" smtClean="0"/>
              <a:t> , Agent login information from the PBX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Based on the </a:t>
            </a:r>
            <a:r>
              <a:rPr lang="en-US" dirty="0" err="1" smtClean="0"/>
              <a:t>CallerID</a:t>
            </a:r>
            <a:r>
              <a:rPr lang="en-US" dirty="0" smtClean="0"/>
              <a:t> information , the Customer records were pulled from the </a:t>
            </a:r>
            <a:r>
              <a:rPr lang="en-US" dirty="0" err="1" smtClean="0"/>
              <a:t>Dentimax</a:t>
            </a:r>
            <a:r>
              <a:rPr lang="en-US" dirty="0" smtClean="0"/>
              <a:t>  and the Call Pop up was populated on the Corresponding Agent Screen . </a:t>
            </a:r>
          </a:p>
        </p:txBody>
      </p:sp>
    </p:spTree>
    <p:extLst>
      <p:ext uri="{BB962C8B-B14F-4D97-AF65-F5344CB8AC3E}">
        <p14:creationId xmlns:p14="http://schemas.microsoft.com/office/powerpoint/2010/main" val="1674878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09539" y="620714"/>
            <a:ext cx="832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Thank you…</a:t>
            </a:r>
          </a:p>
        </p:txBody>
      </p:sp>
      <p:pic>
        <p:nvPicPr>
          <p:cNvPr id="4813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71600"/>
            <a:ext cx="3206751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071939" y="2277836"/>
            <a:ext cx="435768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Contact Details: </a:t>
            </a: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www.voxspectrum.com/vox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3" name="Picture 12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7" name="Rectangle 16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04000" y="396000"/>
            <a:ext cx="832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Verdana" pitchFamily="34" charset="0"/>
              </a:rPr>
              <a:t>Thank you…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071939" y="2062393"/>
            <a:ext cx="435768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Contact Details: </a:t>
            </a:r>
            <a:endParaRPr lang="en-US" sz="140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hlinkClick r:id="rId4"/>
              </a:rPr>
              <a:t>sales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4"/>
              </a:rPr>
              <a:t>@speechlogix.com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5"/>
              </a:rPr>
              <a:t>www.speechlogix.com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989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20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340</Words>
  <Application>Microsoft Macintosh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CTIBUZZ CALL POPUP SCREEN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ACVox</dc:title>
  <dc:creator>Abdul Rasheed</dc:creator>
  <cp:lastModifiedBy>Abdul Rasheed</cp:lastModifiedBy>
  <cp:revision>53</cp:revision>
  <dcterms:created xsi:type="dcterms:W3CDTF">2016-09-24T05:23:14Z</dcterms:created>
  <dcterms:modified xsi:type="dcterms:W3CDTF">2017-01-16T07:31:17Z</dcterms:modified>
</cp:coreProperties>
</file>