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9" r:id="rId1"/>
    <p:sldMasterId id="2147483921" r:id="rId2"/>
    <p:sldMasterId id="2147484430" r:id="rId3"/>
    <p:sldMasterId id="2147484442" r:id="rId4"/>
  </p:sldMasterIdLst>
  <p:notesMasterIdLst>
    <p:notesMasterId r:id="rId30"/>
  </p:notesMasterIdLst>
  <p:sldIdLst>
    <p:sldId id="411" r:id="rId5"/>
    <p:sldId id="412" r:id="rId6"/>
    <p:sldId id="415" r:id="rId7"/>
    <p:sldId id="413" r:id="rId8"/>
    <p:sldId id="407" r:id="rId9"/>
    <p:sldId id="326" r:id="rId10"/>
    <p:sldId id="327" r:id="rId11"/>
    <p:sldId id="295" r:id="rId12"/>
    <p:sldId id="433" r:id="rId13"/>
    <p:sldId id="434" r:id="rId14"/>
    <p:sldId id="435" r:id="rId15"/>
    <p:sldId id="437" r:id="rId16"/>
    <p:sldId id="436" r:id="rId17"/>
    <p:sldId id="395" r:id="rId18"/>
    <p:sldId id="396" r:id="rId19"/>
    <p:sldId id="397" r:id="rId20"/>
    <p:sldId id="421" r:id="rId21"/>
    <p:sldId id="422" r:id="rId22"/>
    <p:sldId id="423" r:id="rId23"/>
    <p:sldId id="428" r:id="rId24"/>
    <p:sldId id="425" r:id="rId25"/>
    <p:sldId id="427" r:id="rId26"/>
    <p:sldId id="431" r:id="rId27"/>
    <p:sldId id="432" r:id="rId28"/>
    <p:sldId id="429" r:id="rId29"/>
  </p:sldIdLst>
  <p:sldSz cx="9144000" cy="6858000" type="screen4x3"/>
  <p:notesSz cx="6786563" cy="99155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CC00"/>
    <a:srgbClr val="CCFF00"/>
    <a:srgbClr val="7EF478"/>
    <a:srgbClr val="A6A6A6"/>
    <a:srgbClr val="6699FF"/>
    <a:srgbClr val="3366FF"/>
    <a:srgbClr val="0033CC"/>
    <a:srgbClr val="33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86387" autoAdjust="0"/>
  </p:normalViewPr>
  <p:slideViewPr>
    <p:cSldViewPr snapToObjects="1">
      <p:cViewPr>
        <p:scale>
          <a:sx n="77" d="100"/>
          <a:sy n="77" d="100"/>
        </p:scale>
        <p:origin x="-120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23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58549-84C2-440C-9744-F91A2EB8B5C6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826C73-F60D-41A1-B1A9-B0A1F841915F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Archive</a:t>
          </a:r>
          <a:endParaRPr lang="en-US" sz="1800" b="1" dirty="0"/>
        </a:p>
      </dgm:t>
    </dgm:pt>
    <dgm:pt modelId="{82DDC6C1-9984-4E33-9BC6-25325D324BAC}" type="parTrans" cxnId="{C4CBDC34-9424-4385-8AD3-B67A6740D880}">
      <dgm:prSet/>
      <dgm:spPr/>
      <dgm:t>
        <a:bodyPr/>
        <a:lstStyle/>
        <a:p>
          <a:endParaRPr lang="en-US"/>
        </a:p>
      </dgm:t>
    </dgm:pt>
    <dgm:pt modelId="{452689E4-D92F-41B9-BEFE-AAE34646CE12}" type="sibTrans" cxnId="{C4CBDC34-9424-4385-8AD3-B67A6740D880}">
      <dgm:prSet/>
      <dgm:spPr/>
      <dgm:t>
        <a:bodyPr/>
        <a:lstStyle/>
        <a:p>
          <a:endParaRPr lang="en-US"/>
        </a:p>
      </dgm:t>
    </dgm:pt>
    <dgm:pt modelId="{E95FABF6-907F-45A5-8F85-2CA9DA43E66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Simple and advanced search</a:t>
          </a:r>
          <a:endParaRPr lang="en-US" sz="1200" dirty="0">
            <a:solidFill>
              <a:schemeClr val="bg1"/>
            </a:solidFill>
          </a:endParaRPr>
        </a:p>
      </dgm:t>
    </dgm:pt>
    <dgm:pt modelId="{917F6DE7-BFA1-4DC7-ABD6-17E2B35BF8F7}" type="parTrans" cxnId="{C54B8B80-3E21-4CF7-A40D-55C92C5291CD}">
      <dgm:prSet/>
      <dgm:spPr/>
      <dgm:t>
        <a:bodyPr/>
        <a:lstStyle/>
        <a:p>
          <a:endParaRPr lang="en-US"/>
        </a:p>
      </dgm:t>
    </dgm:pt>
    <dgm:pt modelId="{205173D1-A8A1-4FFC-B7E6-5DDFBFDBE300}" type="sibTrans" cxnId="{C54B8B80-3E21-4CF7-A40D-55C92C5291CD}">
      <dgm:prSet/>
      <dgm:spPr/>
      <dgm:t>
        <a:bodyPr/>
        <a:lstStyle/>
        <a:p>
          <a:endParaRPr lang="en-US"/>
        </a:p>
      </dgm:t>
    </dgm:pt>
    <dgm:pt modelId="{D31BFFA5-FF7D-48E3-87B2-057F04A6995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Search templates</a:t>
          </a:r>
          <a:endParaRPr lang="en-US" sz="1200" dirty="0">
            <a:solidFill>
              <a:schemeClr val="bg1"/>
            </a:solidFill>
          </a:endParaRPr>
        </a:p>
      </dgm:t>
    </dgm:pt>
    <dgm:pt modelId="{50E3A60F-F28B-4017-861C-CC730AEABBD0}" type="parTrans" cxnId="{AD2C08AD-22C6-4C18-8429-85D85FC7306A}">
      <dgm:prSet/>
      <dgm:spPr/>
      <dgm:t>
        <a:bodyPr/>
        <a:lstStyle/>
        <a:p>
          <a:endParaRPr lang="en-US"/>
        </a:p>
      </dgm:t>
    </dgm:pt>
    <dgm:pt modelId="{0DB81AFA-70B8-4BE5-8048-685A6BEC603F}" type="sibTrans" cxnId="{AD2C08AD-22C6-4C18-8429-85D85FC7306A}">
      <dgm:prSet/>
      <dgm:spPr/>
      <dgm:t>
        <a:bodyPr/>
        <a:lstStyle/>
        <a:p>
          <a:endParaRPr lang="en-US"/>
        </a:p>
      </dgm:t>
    </dgm:pt>
    <dgm:pt modelId="{B47FB1DC-110F-4C57-BAC5-D62E9912705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Playback &amp; manage</a:t>
          </a:r>
          <a:endParaRPr lang="en-US" sz="1800" b="1" dirty="0"/>
        </a:p>
      </dgm:t>
    </dgm:pt>
    <dgm:pt modelId="{9B679886-7909-4F47-8350-B6D23FBDDC84}" type="parTrans" cxnId="{B14BEC2E-25D3-4269-A6C4-65F367B4BCFC}">
      <dgm:prSet/>
      <dgm:spPr/>
      <dgm:t>
        <a:bodyPr/>
        <a:lstStyle/>
        <a:p>
          <a:endParaRPr lang="en-US"/>
        </a:p>
      </dgm:t>
    </dgm:pt>
    <dgm:pt modelId="{2CD779BA-D202-47A8-92CF-A33D663FA655}" type="sibTrans" cxnId="{B14BEC2E-25D3-4269-A6C4-65F367B4BCFC}">
      <dgm:prSet/>
      <dgm:spPr/>
      <dgm:t>
        <a:bodyPr/>
        <a:lstStyle/>
        <a:p>
          <a:endParaRPr lang="en-US"/>
        </a:p>
      </dgm:t>
    </dgm:pt>
    <dgm:pt modelId="{6894D9F8-2753-4ABA-9706-31009C236EA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Search results and playback</a:t>
          </a:r>
          <a:endParaRPr lang="en-US" sz="1200" dirty="0">
            <a:solidFill>
              <a:schemeClr val="bg1"/>
            </a:solidFill>
          </a:endParaRPr>
        </a:p>
      </dgm:t>
    </dgm:pt>
    <dgm:pt modelId="{F7449582-A2A8-496F-9B96-D0F4A3AF7215}" type="parTrans" cxnId="{E3C4135E-0CA1-47D0-9EE4-4E1536204161}">
      <dgm:prSet/>
      <dgm:spPr/>
      <dgm:t>
        <a:bodyPr/>
        <a:lstStyle/>
        <a:p>
          <a:endParaRPr lang="en-US"/>
        </a:p>
      </dgm:t>
    </dgm:pt>
    <dgm:pt modelId="{C1E42890-CD24-42DF-8133-18864DAA20F0}" type="sibTrans" cxnId="{E3C4135E-0CA1-47D0-9EE4-4E1536204161}">
      <dgm:prSet/>
      <dgm:spPr/>
      <dgm:t>
        <a:bodyPr/>
        <a:lstStyle/>
        <a:p>
          <a:endParaRPr lang="en-US"/>
        </a:p>
      </dgm:t>
    </dgm:pt>
    <dgm:pt modelId="{66F7EB23-C12C-4027-968C-C0CB16AB45E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Tag &amp; grade calls</a:t>
          </a:r>
          <a:endParaRPr lang="en-US" sz="1200" dirty="0">
            <a:solidFill>
              <a:schemeClr val="bg1"/>
            </a:solidFill>
          </a:endParaRPr>
        </a:p>
      </dgm:t>
    </dgm:pt>
    <dgm:pt modelId="{A60E7CA5-66C0-492C-A1C6-1BADF3EFBA53}" type="parTrans" cxnId="{40781FA0-82ED-4561-B1BE-09DE99CEA75C}">
      <dgm:prSet/>
      <dgm:spPr/>
      <dgm:t>
        <a:bodyPr/>
        <a:lstStyle/>
        <a:p>
          <a:endParaRPr lang="en-US"/>
        </a:p>
      </dgm:t>
    </dgm:pt>
    <dgm:pt modelId="{97BD4D8C-9B73-4A20-B29F-C8D4F7831A14}" type="sibTrans" cxnId="{40781FA0-82ED-4561-B1BE-09DE99CEA75C}">
      <dgm:prSet/>
      <dgm:spPr/>
      <dgm:t>
        <a:bodyPr/>
        <a:lstStyle/>
        <a:p>
          <a:endParaRPr lang="en-US"/>
        </a:p>
      </dgm:t>
    </dgm:pt>
    <dgm:pt modelId="{FB3A00AA-F2E4-406D-88A9-8269BD22F01E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Reports</a:t>
          </a:r>
          <a:r>
            <a:rPr lang="en-US" sz="2900" dirty="0" smtClean="0"/>
            <a:t> </a:t>
          </a:r>
          <a:endParaRPr lang="en-US" sz="2900" dirty="0"/>
        </a:p>
      </dgm:t>
    </dgm:pt>
    <dgm:pt modelId="{A9D4C368-F0D3-4E83-B177-BD647BF05260}" type="parTrans" cxnId="{3F7B4C6A-A153-42F8-AC9B-58B79E66688F}">
      <dgm:prSet/>
      <dgm:spPr/>
      <dgm:t>
        <a:bodyPr/>
        <a:lstStyle/>
        <a:p>
          <a:endParaRPr lang="en-US"/>
        </a:p>
      </dgm:t>
    </dgm:pt>
    <dgm:pt modelId="{F7C70E19-634C-4190-8249-45791E1E062C}" type="sibTrans" cxnId="{3F7B4C6A-A153-42F8-AC9B-58B79E66688F}">
      <dgm:prSet/>
      <dgm:spPr/>
      <dgm:t>
        <a:bodyPr/>
        <a:lstStyle/>
        <a:p>
          <a:endParaRPr lang="en-US"/>
        </a:p>
      </dgm:t>
    </dgm:pt>
    <dgm:pt modelId="{4DFCAD89-F3C2-4B4C-9662-FCEF1E7A3E83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Standard call reports</a:t>
          </a:r>
          <a:endParaRPr lang="en-US" sz="1200" dirty="0">
            <a:solidFill>
              <a:schemeClr val="bg1"/>
            </a:solidFill>
          </a:endParaRPr>
        </a:p>
      </dgm:t>
    </dgm:pt>
    <dgm:pt modelId="{9796F7AD-AB94-477F-8596-18137BD2EDD7}" type="parTrans" cxnId="{8CCC4A8C-1B78-4B10-9D62-4B4F6DB19FA8}">
      <dgm:prSet/>
      <dgm:spPr/>
      <dgm:t>
        <a:bodyPr/>
        <a:lstStyle/>
        <a:p>
          <a:endParaRPr lang="en-US"/>
        </a:p>
      </dgm:t>
    </dgm:pt>
    <dgm:pt modelId="{DC92505C-8AEF-42DA-BB65-A4888326630C}" type="sibTrans" cxnId="{8CCC4A8C-1B78-4B10-9D62-4B4F6DB19FA8}">
      <dgm:prSet/>
      <dgm:spPr/>
      <dgm:t>
        <a:bodyPr/>
        <a:lstStyle/>
        <a:p>
          <a:endParaRPr lang="en-US"/>
        </a:p>
      </dgm:t>
    </dgm:pt>
    <dgm:pt modelId="{C965052C-9324-46FD-8EFB-865FF18D46E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Evaluation reports</a:t>
          </a:r>
          <a:endParaRPr lang="en-US" sz="1200" dirty="0">
            <a:solidFill>
              <a:schemeClr val="bg1"/>
            </a:solidFill>
          </a:endParaRPr>
        </a:p>
      </dgm:t>
    </dgm:pt>
    <dgm:pt modelId="{12A2E806-238F-4017-B0C1-67E0DEBA12A2}" type="parTrans" cxnId="{39B4D830-2EC0-426A-B05A-12FBD64D4813}">
      <dgm:prSet/>
      <dgm:spPr/>
      <dgm:t>
        <a:bodyPr/>
        <a:lstStyle/>
        <a:p>
          <a:endParaRPr lang="en-US"/>
        </a:p>
      </dgm:t>
    </dgm:pt>
    <dgm:pt modelId="{EBE8D84F-FA8B-4384-B695-B411B5795DA0}" type="sibTrans" cxnId="{39B4D830-2EC0-426A-B05A-12FBD64D4813}">
      <dgm:prSet/>
      <dgm:spPr/>
      <dgm:t>
        <a:bodyPr/>
        <a:lstStyle/>
        <a:p>
          <a:endParaRPr lang="en-US"/>
        </a:p>
      </dgm:t>
    </dgm:pt>
    <dgm:pt modelId="{2243FB29-E510-4855-B48C-565652380F1F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SMS &amp; IM search</a:t>
          </a:r>
          <a:endParaRPr lang="en-US" sz="1200" dirty="0">
            <a:solidFill>
              <a:schemeClr val="bg1"/>
            </a:solidFill>
          </a:endParaRPr>
        </a:p>
      </dgm:t>
    </dgm:pt>
    <dgm:pt modelId="{8424814F-24FF-4DBD-9C38-A258A7C7C48A}" type="parTrans" cxnId="{D7249C2B-C3FC-42D3-B301-9B9517BA228D}">
      <dgm:prSet/>
      <dgm:spPr/>
      <dgm:t>
        <a:bodyPr/>
        <a:lstStyle/>
        <a:p>
          <a:endParaRPr lang="en-US"/>
        </a:p>
      </dgm:t>
    </dgm:pt>
    <dgm:pt modelId="{96CFC390-0820-4296-ADFB-5FF320D468D3}" type="sibTrans" cxnId="{D7249C2B-C3FC-42D3-B301-9B9517BA228D}">
      <dgm:prSet/>
      <dgm:spPr/>
      <dgm:t>
        <a:bodyPr/>
        <a:lstStyle/>
        <a:p>
          <a:endParaRPr lang="en-US"/>
        </a:p>
      </dgm:t>
    </dgm:pt>
    <dgm:pt modelId="{556871C1-FA7B-4848-8B74-F74EE5F301D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Transcribe calls</a:t>
          </a:r>
          <a:endParaRPr lang="en-US" sz="1200" dirty="0">
            <a:solidFill>
              <a:schemeClr val="bg1"/>
            </a:solidFill>
          </a:endParaRPr>
        </a:p>
      </dgm:t>
    </dgm:pt>
    <dgm:pt modelId="{DDB3CDB7-0D1B-4500-9B70-9D3DE7689B70}" type="parTrans" cxnId="{3D2A3C35-2ACF-4FD1-B23B-17D0B24DF1F1}">
      <dgm:prSet/>
      <dgm:spPr/>
      <dgm:t>
        <a:bodyPr/>
        <a:lstStyle/>
        <a:p>
          <a:endParaRPr lang="en-US"/>
        </a:p>
      </dgm:t>
    </dgm:pt>
    <dgm:pt modelId="{02EC2DE0-186F-4C83-9C7E-2694E1E7DC9F}" type="sibTrans" cxnId="{3D2A3C35-2ACF-4FD1-B23B-17D0B24DF1F1}">
      <dgm:prSet/>
      <dgm:spPr/>
      <dgm:t>
        <a:bodyPr/>
        <a:lstStyle/>
        <a:p>
          <a:endParaRPr lang="en-US"/>
        </a:p>
      </dgm:t>
    </dgm:pt>
    <dgm:pt modelId="{32224C3A-1ED3-4F98-B47E-0404B5C086A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Dial in for playback</a:t>
          </a:r>
          <a:endParaRPr lang="en-US" sz="1200" dirty="0">
            <a:solidFill>
              <a:schemeClr val="bg1"/>
            </a:solidFill>
          </a:endParaRPr>
        </a:p>
      </dgm:t>
    </dgm:pt>
    <dgm:pt modelId="{4E31F613-632E-4CCD-A9EA-5E5C87B1957A}" type="parTrans" cxnId="{B4C345C2-5B9F-40D5-AF12-6B32EA63F68E}">
      <dgm:prSet/>
      <dgm:spPr/>
      <dgm:t>
        <a:bodyPr/>
        <a:lstStyle/>
        <a:p>
          <a:endParaRPr lang="en-US"/>
        </a:p>
      </dgm:t>
    </dgm:pt>
    <dgm:pt modelId="{D43F0736-F574-4253-8B54-F491868472E4}" type="sibTrans" cxnId="{B4C345C2-5B9F-40D5-AF12-6B32EA63F68E}">
      <dgm:prSet/>
      <dgm:spPr/>
      <dgm:t>
        <a:bodyPr/>
        <a:lstStyle/>
        <a:p>
          <a:endParaRPr lang="en-US"/>
        </a:p>
      </dgm:t>
    </dgm:pt>
    <dgm:pt modelId="{CB237787-F5EE-42BB-9819-3E4B0F30DF66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Reports scheduler</a:t>
          </a:r>
          <a:endParaRPr lang="en-US" sz="1200" dirty="0">
            <a:solidFill>
              <a:schemeClr val="bg1"/>
            </a:solidFill>
          </a:endParaRPr>
        </a:p>
      </dgm:t>
    </dgm:pt>
    <dgm:pt modelId="{2EF691A9-8B20-48EC-9FF3-6D6962B8AFEE}" type="parTrans" cxnId="{49149444-A0A6-40C8-9AA4-3BCAEA8171C1}">
      <dgm:prSet/>
      <dgm:spPr/>
      <dgm:t>
        <a:bodyPr/>
        <a:lstStyle/>
        <a:p>
          <a:endParaRPr lang="en-US"/>
        </a:p>
      </dgm:t>
    </dgm:pt>
    <dgm:pt modelId="{254C57AA-B058-406C-80F4-A8A69E462F47}" type="sibTrans" cxnId="{49149444-A0A6-40C8-9AA4-3BCAEA8171C1}">
      <dgm:prSet/>
      <dgm:spPr/>
      <dgm:t>
        <a:bodyPr/>
        <a:lstStyle/>
        <a:p>
          <a:endParaRPr lang="en-US"/>
        </a:p>
      </dgm:t>
    </dgm:pt>
    <dgm:pt modelId="{84D4DCD4-8F9F-4B0B-9DA2-0C579ADFD1E4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Logs and alerts reports</a:t>
          </a:r>
          <a:endParaRPr lang="en-US" sz="1200" dirty="0">
            <a:solidFill>
              <a:schemeClr val="bg1"/>
            </a:solidFill>
          </a:endParaRPr>
        </a:p>
      </dgm:t>
    </dgm:pt>
    <dgm:pt modelId="{59231B86-95E1-4811-A329-204B9F31DC2E}" type="parTrans" cxnId="{61D25CE5-CA17-40F5-BA85-D0576456DB20}">
      <dgm:prSet/>
      <dgm:spPr/>
      <dgm:t>
        <a:bodyPr/>
        <a:lstStyle/>
        <a:p>
          <a:endParaRPr lang="en-US"/>
        </a:p>
      </dgm:t>
    </dgm:pt>
    <dgm:pt modelId="{7FAE3608-2002-4B22-BD48-5C7943F3B54A}" type="sibTrans" cxnId="{61D25CE5-CA17-40F5-BA85-D0576456DB20}">
      <dgm:prSet/>
      <dgm:spPr/>
      <dgm:t>
        <a:bodyPr/>
        <a:lstStyle/>
        <a:p>
          <a:endParaRPr lang="en-US"/>
        </a:p>
      </dgm:t>
    </dgm:pt>
    <dgm:pt modelId="{C78BE0D1-5E5E-4679-8FDC-FE404B6816F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Search</a:t>
          </a:r>
          <a:endParaRPr lang="en-US" sz="1800" b="1" dirty="0"/>
        </a:p>
      </dgm:t>
    </dgm:pt>
    <dgm:pt modelId="{6F6DCEA5-EA2F-43EF-BD59-3F1A971B6654}" type="parTrans" cxnId="{4619000B-13AA-4ED5-9D90-1A7550BF7F91}">
      <dgm:prSet/>
      <dgm:spPr/>
      <dgm:t>
        <a:bodyPr/>
        <a:lstStyle/>
        <a:p>
          <a:endParaRPr lang="en-US"/>
        </a:p>
      </dgm:t>
    </dgm:pt>
    <dgm:pt modelId="{A64521EB-161F-4D7C-A2DB-4A738F4F4353}" type="sibTrans" cxnId="{4619000B-13AA-4ED5-9D90-1A7550BF7F91}">
      <dgm:prSet/>
      <dgm:spPr/>
      <dgm:t>
        <a:bodyPr/>
        <a:lstStyle/>
        <a:p>
          <a:endParaRPr lang="en-US"/>
        </a:p>
      </dgm:t>
    </dgm:pt>
    <dgm:pt modelId="{22448C10-B76B-4659-8A0B-9E895A93D415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Manual Archive</a:t>
          </a:r>
          <a:endParaRPr lang="en-US" sz="1200" dirty="0">
            <a:solidFill>
              <a:schemeClr val="bg1"/>
            </a:solidFill>
          </a:endParaRPr>
        </a:p>
      </dgm:t>
    </dgm:pt>
    <dgm:pt modelId="{0439CBFC-6328-45CC-A3FB-11840E052DCE}" type="parTrans" cxnId="{C290D681-6784-4A80-A949-FD38DEFB77D9}">
      <dgm:prSet/>
      <dgm:spPr/>
      <dgm:t>
        <a:bodyPr/>
        <a:lstStyle/>
        <a:p>
          <a:endParaRPr lang="en-US"/>
        </a:p>
      </dgm:t>
    </dgm:pt>
    <dgm:pt modelId="{99468E18-CDE1-4E82-B0F8-400CAC7DE661}" type="sibTrans" cxnId="{C290D681-6784-4A80-A949-FD38DEFB77D9}">
      <dgm:prSet/>
      <dgm:spPr/>
      <dgm:t>
        <a:bodyPr/>
        <a:lstStyle/>
        <a:p>
          <a:endParaRPr lang="en-US"/>
        </a:p>
      </dgm:t>
    </dgm:pt>
    <dgm:pt modelId="{388D5F27-AD4B-4468-B38A-79B5415FEEB0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Selective archive</a:t>
          </a:r>
          <a:endParaRPr lang="en-US" sz="1200" dirty="0">
            <a:solidFill>
              <a:schemeClr val="bg1"/>
            </a:solidFill>
          </a:endParaRPr>
        </a:p>
      </dgm:t>
    </dgm:pt>
    <dgm:pt modelId="{0425B3E3-61DC-432E-A697-C2550ADB8280}" type="parTrans" cxnId="{261581BF-CC08-43EC-95B1-01ACFB02F4E0}">
      <dgm:prSet/>
      <dgm:spPr/>
      <dgm:t>
        <a:bodyPr/>
        <a:lstStyle/>
        <a:p>
          <a:endParaRPr lang="en-US"/>
        </a:p>
      </dgm:t>
    </dgm:pt>
    <dgm:pt modelId="{300AD379-4BB3-4F6E-BE51-505A1CE2848E}" type="sibTrans" cxnId="{261581BF-CC08-43EC-95B1-01ACFB02F4E0}">
      <dgm:prSet/>
      <dgm:spPr/>
      <dgm:t>
        <a:bodyPr/>
        <a:lstStyle/>
        <a:p>
          <a:endParaRPr lang="en-US"/>
        </a:p>
      </dgm:t>
    </dgm:pt>
    <dgm:pt modelId="{8A95FD8A-7D34-43FF-AA77-E3B7E25DBBD8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Schedule archive</a:t>
          </a:r>
          <a:endParaRPr lang="en-US" sz="1200" dirty="0">
            <a:solidFill>
              <a:schemeClr val="bg1"/>
            </a:solidFill>
          </a:endParaRPr>
        </a:p>
      </dgm:t>
    </dgm:pt>
    <dgm:pt modelId="{5988C413-1305-419E-BDA9-5EF94FA6B41C}" type="parTrans" cxnId="{4AD5E396-C996-4B52-A05F-B502F4F1F688}">
      <dgm:prSet/>
      <dgm:spPr/>
      <dgm:t>
        <a:bodyPr/>
        <a:lstStyle/>
        <a:p>
          <a:endParaRPr lang="en-US"/>
        </a:p>
      </dgm:t>
    </dgm:pt>
    <dgm:pt modelId="{58E6EBB1-B752-4C05-8E6D-3BF7F2CF8092}" type="sibTrans" cxnId="{4AD5E396-C996-4B52-A05F-B502F4F1F688}">
      <dgm:prSet/>
      <dgm:spPr/>
      <dgm:t>
        <a:bodyPr/>
        <a:lstStyle/>
        <a:p>
          <a:endParaRPr lang="en-US"/>
        </a:p>
      </dgm:t>
    </dgm:pt>
    <dgm:pt modelId="{477FB37B-BDF3-4F46-8110-5C4B35A29AF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Multiple archive media support </a:t>
          </a:r>
          <a:endParaRPr lang="en-US" sz="1200" dirty="0">
            <a:solidFill>
              <a:schemeClr val="bg1"/>
            </a:solidFill>
          </a:endParaRPr>
        </a:p>
      </dgm:t>
    </dgm:pt>
    <dgm:pt modelId="{A1BE5B26-9B92-4EAC-BD3E-5027F3E60FD4}" type="parTrans" cxnId="{822C2B8A-F27D-404C-9638-B17FBEBB2C4A}">
      <dgm:prSet/>
      <dgm:spPr/>
      <dgm:t>
        <a:bodyPr/>
        <a:lstStyle/>
        <a:p>
          <a:endParaRPr lang="en-US"/>
        </a:p>
      </dgm:t>
    </dgm:pt>
    <dgm:pt modelId="{5FDA227A-3A10-4DA5-8DDF-065D4EAAB881}" type="sibTrans" cxnId="{822C2B8A-F27D-404C-9638-B17FBEBB2C4A}">
      <dgm:prSet/>
      <dgm:spPr/>
      <dgm:t>
        <a:bodyPr/>
        <a:lstStyle/>
        <a:p>
          <a:endParaRPr lang="en-US"/>
        </a:p>
      </dgm:t>
    </dgm:pt>
    <dgm:pt modelId="{F805C0BB-2A09-4F26-B469-363EA2D909FB}" type="pres">
      <dgm:prSet presAssocID="{25258549-84C2-440C-9744-F91A2EB8B5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8A335-C439-48DA-8B03-B032F0391851}" type="pres">
      <dgm:prSet presAssocID="{C78BE0D1-5E5E-4679-8FDC-FE404B6816FC}" presName="root" presStyleCnt="0"/>
      <dgm:spPr/>
    </dgm:pt>
    <dgm:pt modelId="{A13CFE27-1BA6-48D1-B769-E4603B22BB01}" type="pres">
      <dgm:prSet presAssocID="{C78BE0D1-5E5E-4679-8FDC-FE404B6816FC}" presName="rootComposite" presStyleCnt="0"/>
      <dgm:spPr/>
    </dgm:pt>
    <dgm:pt modelId="{8FE706D0-E480-4349-A628-F8DB499E0D8F}" type="pres">
      <dgm:prSet presAssocID="{C78BE0D1-5E5E-4679-8FDC-FE404B6816FC}" presName="rootText" presStyleLbl="node1" presStyleIdx="0" presStyleCnt="4"/>
      <dgm:spPr/>
      <dgm:t>
        <a:bodyPr/>
        <a:lstStyle/>
        <a:p>
          <a:endParaRPr lang="en-US"/>
        </a:p>
      </dgm:t>
    </dgm:pt>
    <dgm:pt modelId="{81A72176-B497-476D-A786-1382425231F2}" type="pres">
      <dgm:prSet presAssocID="{C78BE0D1-5E5E-4679-8FDC-FE404B6816FC}" presName="rootConnector" presStyleLbl="node1" presStyleIdx="0" presStyleCnt="4"/>
      <dgm:spPr/>
      <dgm:t>
        <a:bodyPr/>
        <a:lstStyle/>
        <a:p>
          <a:endParaRPr lang="en-US"/>
        </a:p>
      </dgm:t>
    </dgm:pt>
    <dgm:pt modelId="{81AEFF39-E6C3-46FC-88A6-90224B5375EE}" type="pres">
      <dgm:prSet presAssocID="{C78BE0D1-5E5E-4679-8FDC-FE404B6816FC}" presName="childShape" presStyleCnt="0"/>
      <dgm:spPr/>
    </dgm:pt>
    <dgm:pt modelId="{C385F31F-BEA9-49C4-B3F6-CA3BD4E9EC80}" type="pres">
      <dgm:prSet presAssocID="{917F6DE7-BFA1-4DC7-ABD6-17E2B35BF8F7}" presName="Name13" presStyleLbl="parChTrans1D2" presStyleIdx="0" presStyleCnt="15"/>
      <dgm:spPr/>
      <dgm:t>
        <a:bodyPr/>
        <a:lstStyle/>
        <a:p>
          <a:endParaRPr lang="en-US"/>
        </a:p>
      </dgm:t>
    </dgm:pt>
    <dgm:pt modelId="{41127147-1903-4C58-A1A1-14AD07E21799}" type="pres">
      <dgm:prSet presAssocID="{E95FABF6-907F-45A5-8F85-2CA9DA43E668}" presName="childText" presStyleLbl="bgAcc1" presStyleIdx="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06B22-3F13-4479-A515-57B87C342042}" type="pres">
      <dgm:prSet presAssocID="{50E3A60F-F28B-4017-861C-CC730AEABBD0}" presName="Name13" presStyleLbl="parChTrans1D2" presStyleIdx="1" presStyleCnt="15"/>
      <dgm:spPr/>
      <dgm:t>
        <a:bodyPr/>
        <a:lstStyle/>
        <a:p>
          <a:endParaRPr lang="en-US"/>
        </a:p>
      </dgm:t>
    </dgm:pt>
    <dgm:pt modelId="{95E0AD05-5144-443A-B413-73740D681E91}" type="pres">
      <dgm:prSet presAssocID="{D31BFFA5-FF7D-48E3-87B2-057F04A69951}" presName="childText" presStyleLbl="bgAcc1" presStyleIdx="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7350A-F0D8-443F-BA73-F14636B0CC71}" type="pres">
      <dgm:prSet presAssocID="{8424814F-24FF-4DBD-9C38-A258A7C7C48A}" presName="Name13" presStyleLbl="parChTrans1D2" presStyleIdx="2" presStyleCnt="15"/>
      <dgm:spPr/>
      <dgm:t>
        <a:bodyPr/>
        <a:lstStyle/>
        <a:p>
          <a:endParaRPr lang="en-US"/>
        </a:p>
      </dgm:t>
    </dgm:pt>
    <dgm:pt modelId="{DC9F7623-F9DE-4713-98FA-0BF6403A157C}" type="pres">
      <dgm:prSet presAssocID="{2243FB29-E510-4855-B48C-565652380F1F}" presName="childText" presStyleLbl="bgAcc1" presStyleIdx="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F1FBD-AC9E-41C7-A309-BD5C746A3090}" type="pres">
      <dgm:prSet presAssocID="{B47FB1DC-110F-4C57-BAC5-D62E9912705C}" presName="root" presStyleCnt="0"/>
      <dgm:spPr/>
    </dgm:pt>
    <dgm:pt modelId="{2CCFC93F-66B5-4061-83E1-9F76F248171E}" type="pres">
      <dgm:prSet presAssocID="{B47FB1DC-110F-4C57-BAC5-D62E9912705C}" presName="rootComposite" presStyleCnt="0"/>
      <dgm:spPr/>
    </dgm:pt>
    <dgm:pt modelId="{0931780D-006C-4163-915E-384D6B746F04}" type="pres">
      <dgm:prSet presAssocID="{B47FB1DC-110F-4C57-BAC5-D62E9912705C}" presName="rootText" presStyleLbl="node1" presStyleIdx="1" presStyleCnt="4"/>
      <dgm:spPr/>
      <dgm:t>
        <a:bodyPr/>
        <a:lstStyle/>
        <a:p>
          <a:endParaRPr lang="en-US"/>
        </a:p>
      </dgm:t>
    </dgm:pt>
    <dgm:pt modelId="{6358FDAE-DDD1-46B9-B5F6-0CB5A4E71BF0}" type="pres">
      <dgm:prSet presAssocID="{B47FB1DC-110F-4C57-BAC5-D62E9912705C}" presName="rootConnector" presStyleLbl="node1" presStyleIdx="1" presStyleCnt="4"/>
      <dgm:spPr/>
      <dgm:t>
        <a:bodyPr/>
        <a:lstStyle/>
        <a:p>
          <a:endParaRPr lang="en-US"/>
        </a:p>
      </dgm:t>
    </dgm:pt>
    <dgm:pt modelId="{FBCD2498-D1FB-40CA-9B3F-08A39DA2EFBF}" type="pres">
      <dgm:prSet presAssocID="{B47FB1DC-110F-4C57-BAC5-D62E9912705C}" presName="childShape" presStyleCnt="0"/>
      <dgm:spPr/>
    </dgm:pt>
    <dgm:pt modelId="{DA2B8D54-FBE6-4A91-B469-19EE03F5A3FA}" type="pres">
      <dgm:prSet presAssocID="{F7449582-A2A8-496F-9B96-D0F4A3AF7215}" presName="Name13" presStyleLbl="parChTrans1D2" presStyleIdx="3" presStyleCnt="15"/>
      <dgm:spPr/>
      <dgm:t>
        <a:bodyPr/>
        <a:lstStyle/>
        <a:p>
          <a:endParaRPr lang="en-US"/>
        </a:p>
      </dgm:t>
    </dgm:pt>
    <dgm:pt modelId="{DC562E8E-7240-40EE-ABCE-6D2FB5191A02}" type="pres">
      <dgm:prSet presAssocID="{6894D9F8-2753-4ABA-9706-31009C236EAB}" presName="childText" presStyleLbl="bgAcc1" presStyleIdx="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170EA-8089-47A9-B83C-409340CE5F69}" type="pres">
      <dgm:prSet presAssocID="{A60E7CA5-66C0-492C-A1C6-1BADF3EFBA53}" presName="Name13" presStyleLbl="parChTrans1D2" presStyleIdx="4" presStyleCnt="15"/>
      <dgm:spPr/>
      <dgm:t>
        <a:bodyPr/>
        <a:lstStyle/>
        <a:p>
          <a:endParaRPr lang="en-US"/>
        </a:p>
      </dgm:t>
    </dgm:pt>
    <dgm:pt modelId="{35D6BF06-8442-4712-ABD5-F8BBB4A682F1}" type="pres">
      <dgm:prSet presAssocID="{66F7EB23-C12C-4027-968C-C0CB16AB45E0}" presName="childText" presStyleLbl="bgAcc1" presStyleIdx="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55E4C-4A2F-4721-AE1F-DD5D4DEAF3A7}" type="pres">
      <dgm:prSet presAssocID="{DDB3CDB7-0D1B-4500-9B70-9D3DE7689B70}" presName="Name13" presStyleLbl="parChTrans1D2" presStyleIdx="5" presStyleCnt="15"/>
      <dgm:spPr/>
      <dgm:t>
        <a:bodyPr/>
        <a:lstStyle/>
        <a:p>
          <a:endParaRPr lang="en-US"/>
        </a:p>
      </dgm:t>
    </dgm:pt>
    <dgm:pt modelId="{2FFFB5C7-7085-48DB-A450-FAF9C1CEDBA5}" type="pres">
      <dgm:prSet presAssocID="{556871C1-FA7B-4848-8B74-F74EE5F301D9}" presName="childText" presStyleLbl="bgAcc1" presStyleIdx="5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85EA5-0FD9-4234-8FF7-973EF0032866}" type="pres">
      <dgm:prSet presAssocID="{4E31F613-632E-4CCD-A9EA-5E5C87B1957A}" presName="Name13" presStyleLbl="parChTrans1D2" presStyleIdx="6" presStyleCnt="15"/>
      <dgm:spPr/>
      <dgm:t>
        <a:bodyPr/>
        <a:lstStyle/>
        <a:p>
          <a:endParaRPr lang="en-US"/>
        </a:p>
      </dgm:t>
    </dgm:pt>
    <dgm:pt modelId="{B6F48F02-B9FA-42D4-84E2-DA96C979D1DF}" type="pres">
      <dgm:prSet presAssocID="{32224C3A-1ED3-4F98-B47E-0404B5C086A7}" presName="childText" presStyleLbl="bgAcc1" presStyleIdx="6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D77B0-BAE4-4DE5-ACEB-432FB2704E5E}" type="pres">
      <dgm:prSet presAssocID="{FB3A00AA-F2E4-406D-88A9-8269BD22F01E}" presName="root" presStyleCnt="0"/>
      <dgm:spPr/>
    </dgm:pt>
    <dgm:pt modelId="{0F2DBB0A-6CDF-4BE2-AA97-37A8A624C74C}" type="pres">
      <dgm:prSet presAssocID="{FB3A00AA-F2E4-406D-88A9-8269BD22F01E}" presName="rootComposite" presStyleCnt="0"/>
      <dgm:spPr/>
    </dgm:pt>
    <dgm:pt modelId="{21484F9D-E1E0-41D5-A3BB-07FBE812C2AC}" type="pres">
      <dgm:prSet presAssocID="{FB3A00AA-F2E4-406D-88A9-8269BD22F01E}" presName="rootText" presStyleLbl="node1" presStyleIdx="2" presStyleCnt="4"/>
      <dgm:spPr/>
      <dgm:t>
        <a:bodyPr/>
        <a:lstStyle/>
        <a:p>
          <a:endParaRPr lang="en-US"/>
        </a:p>
      </dgm:t>
    </dgm:pt>
    <dgm:pt modelId="{A08AD28E-8C86-47EF-A47F-4D2ABAD731AA}" type="pres">
      <dgm:prSet presAssocID="{FB3A00AA-F2E4-406D-88A9-8269BD22F01E}" presName="rootConnector" presStyleLbl="node1" presStyleIdx="2" presStyleCnt="4"/>
      <dgm:spPr/>
      <dgm:t>
        <a:bodyPr/>
        <a:lstStyle/>
        <a:p>
          <a:endParaRPr lang="en-US"/>
        </a:p>
      </dgm:t>
    </dgm:pt>
    <dgm:pt modelId="{DCE49EDF-B6F8-4157-9882-3D3EA5E7F893}" type="pres">
      <dgm:prSet presAssocID="{FB3A00AA-F2E4-406D-88A9-8269BD22F01E}" presName="childShape" presStyleCnt="0"/>
      <dgm:spPr/>
    </dgm:pt>
    <dgm:pt modelId="{18EA5B2F-661B-40B4-805A-D0C7FB5FF0AC}" type="pres">
      <dgm:prSet presAssocID="{9796F7AD-AB94-477F-8596-18137BD2EDD7}" presName="Name13" presStyleLbl="parChTrans1D2" presStyleIdx="7" presStyleCnt="15"/>
      <dgm:spPr/>
      <dgm:t>
        <a:bodyPr/>
        <a:lstStyle/>
        <a:p>
          <a:endParaRPr lang="en-US"/>
        </a:p>
      </dgm:t>
    </dgm:pt>
    <dgm:pt modelId="{D0658E0D-1130-4610-BC48-543FCDE65CBA}" type="pres">
      <dgm:prSet presAssocID="{4DFCAD89-F3C2-4B4C-9662-FCEF1E7A3E83}" presName="childText" presStyleLbl="bgAcc1" presStyleIdx="7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358D6-1544-427C-970A-90D5C9D08B92}" type="pres">
      <dgm:prSet presAssocID="{12A2E806-238F-4017-B0C1-67E0DEBA12A2}" presName="Name13" presStyleLbl="parChTrans1D2" presStyleIdx="8" presStyleCnt="15"/>
      <dgm:spPr/>
      <dgm:t>
        <a:bodyPr/>
        <a:lstStyle/>
        <a:p>
          <a:endParaRPr lang="en-US"/>
        </a:p>
      </dgm:t>
    </dgm:pt>
    <dgm:pt modelId="{92DED331-6D12-4F30-BCB1-5D41A68FE577}" type="pres">
      <dgm:prSet presAssocID="{C965052C-9324-46FD-8EFB-865FF18D46E7}" presName="childText" presStyleLbl="bgAcc1" presStyleIdx="8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727E8-22C7-4232-B1A9-3AB454DC2643}" type="pres">
      <dgm:prSet presAssocID="{2EF691A9-8B20-48EC-9FF3-6D6962B8AFEE}" presName="Name13" presStyleLbl="parChTrans1D2" presStyleIdx="9" presStyleCnt="15"/>
      <dgm:spPr/>
      <dgm:t>
        <a:bodyPr/>
        <a:lstStyle/>
        <a:p>
          <a:endParaRPr lang="en-US"/>
        </a:p>
      </dgm:t>
    </dgm:pt>
    <dgm:pt modelId="{25FB40CE-0578-43C4-A8AA-D92E082A99CF}" type="pres">
      <dgm:prSet presAssocID="{CB237787-F5EE-42BB-9819-3E4B0F30DF66}" presName="childText" presStyleLbl="bgAcc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35928-6DAD-422F-BBEF-3F74AE329CCA}" type="pres">
      <dgm:prSet presAssocID="{59231B86-95E1-4811-A329-204B9F31DC2E}" presName="Name13" presStyleLbl="parChTrans1D2" presStyleIdx="10" presStyleCnt="15"/>
      <dgm:spPr/>
      <dgm:t>
        <a:bodyPr/>
        <a:lstStyle/>
        <a:p>
          <a:endParaRPr lang="en-US"/>
        </a:p>
      </dgm:t>
    </dgm:pt>
    <dgm:pt modelId="{4D12A3C0-4E13-43FB-899A-16B5117AAC6C}" type="pres">
      <dgm:prSet presAssocID="{84D4DCD4-8F9F-4B0B-9DA2-0C579ADFD1E4}" presName="childText" presStyleLbl="bgAcc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19651-7813-4EF8-A592-2ABBB04B1C68}" type="pres">
      <dgm:prSet presAssocID="{AE826C73-F60D-41A1-B1A9-B0A1F841915F}" presName="root" presStyleCnt="0"/>
      <dgm:spPr/>
    </dgm:pt>
    <dgm:pt modelId="{84DCF6CE-7EB0-4660-AB43-B66D588ED884}" type="pres">
      <dgm:prSet presAssocID="{AE826C73-F60D-41A1-B1A9-B0A1F841915F}" presName="rootComposite" presStyleCnt="0"/>
      <dgm:spPr/>
    </dgm:pt>
    <dgm:pt modelId="{B4DFBDAA-83E4-4F7D-962E-A030A0008029}" type="pres">
      <dgm:prSet presAssocID="{AE826C73-F60D-41A1-B1A9-B0A1F841915F}" presName="rootText" presStyleLbl="node1" presStyleIdx="3" presStyleCnt="4"/>
      <dgm:spPr/>
      <dgm:t>
        <a:bodyPr/>
        <a:lstStyle/>
        <a:p>
          <a:endParaRPr lang="en-US"/>
        </a:p>
      </dgm:t>
    </dgm:pt>
    <dgm:pt modelId="{2E228444-8B73-4873-84A5-403B6950E99B}" type="pres">
      <dgm:prSet presAssocID="{AE826C73-F60D-41A1-B1A9-B0A1F841915F}" presName="rootConnector" presStyleLbl="node1" presStyleIdx="3" presStyleCnt="4"/>
      <dgm:spPr/>
      <dgm:t>
        <a:bodyPr/>
        <a:lstStyle/>
        <a:p>
          <a:endParaRPr lang="en-US"/>
        </a:p>
      </dgm:t>
    </dgm:pt>
    <dgm:pt modelId="{EAA20A45-DA7B-4A53-9529-2B4A138EEB12}" type="pres">
      <dgm:prSet presAssocID="{AE826C73-F60D-41A1-B1A9-B0A1F841915F}" presName="childShape" presStyleCnt="0"/>
      <dgm:spPr/>
    </dgm:pt>
    <dgm:pt modelId="{FB87EABC-E120-454C-B33E-3F843E660191}" type="pres">
      <dgm:prSet presAssocID="{0439CBFC-6328-45CC-A3FB-11840E052DCE}" presName="Name13" presStyleLbl="parChTrans1D2" presStyleIdx="11" presStyleCnt="15"/>
      <dgm:spPr/>
      <dgm:t>
        <a:bodyPr/>
        <a:lstStyle/>
        <a:p>
          <a:endParaRPr lang="en-US"/>
        </a:p>
      </dgm:t>
    </dgm:pt>
    <dgm:pt modelId="{ECB67844-0EC4-4E5A-AB23-7E6BDF11661C}" type="pres">
      <dgm:prSet presAssocID="{22448C10-B76B-4659-8A0B-9E895A93D415}" presName="childText" presStyleLbl="bgAcc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DC1DAD-B792-4B32-9821-9336F2296DB6}" type="pres">
      <dgm:prSet presAssocID="{0425B3E3-61DC-432E-A697-C2550ADB8280}" presName="Name13" presStyleLbl="parChTrans1D2" presStyleIdx="12" presStyleCnt="15"/>
      <dgm:spPr/>
      <dgm:t>
        <a:bodyPr/>
        <a:lstStyle/>
        <a:p>
          <a:endParaRPr lang="en-US"/>
        </a:p>
      </dgm:t>
    </dgm:pt>
    <dgm:pt modelId="{3CA32B5E-60A4-4BF0-8FDF-64CFCA564C46}" type="pres">
      <dgm:prSet presAssocID="{388D5F27-AD4B-4468-B38A-79B5415FEEB0}" presName="childText" presStyleLbl="bgAcc1" presStyleIdx="1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ED6C5-EF24-4C6A-A43C-540AFC3CC801}" type="pres">
      <dgm:prSet presAssocID="{5988C413-1305-419E-BDA9-5EF94FA6B41C}" presName="Name13" presStyleLbl="parChTrans1D2" presStyleIdx="13" presStyleCnt="15"/>
      <dgm:spPr/>
      <dgm:t>
        <a:bodyPr/>
        <a:lstStyle/>
        <a:p>
          <a:endParaRPr lang="en-US"/>
        </a:p>
      </dgm:t>
    </dgm:pt>
    <dgm:pt modelId="{AB9F9085-5A7B-4ECB-B969-63A1B0F3DAD2}" type="pres">
      <dgm:prSet presAssocID="{8A95FD8A-7D34-43FF-AA77-E3B7E25DBBD8}" presName="childText" presStyleLbl="bgAcc1" presStyleIdx="1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675CA-0AB0-4CCE-AA18-1D4BC58F0D61}" type="pres">
      <dgm:prSet presAssocID="{A1BE5B26-9B92-4EAC-BD3E-5027F3E60FD4}" presName="Name13" presStyleLbl="parChTrans1D2" presStyleIdx="14" presStyleCnt="15"/>
      <dgm:spPr/>
      <dgm:t>
        <a:bodyPr/>
        <a:lstStyle/>
        <a:p>
          <a:endParaRPr lang="en-US"/>
        </a:p>
      </dgm:t>
    </dgm:pt>
    <dgm:pt modelId="{B38CA8E7-7177-47A7-9F51-CDD905408206}" type="pres">
      <dgm:prSet presAssocID="{477FB37B-BDF3-4F46-8110-5C4B35A29AF6}" presName="childText" presStyleLbl="bgAcc1" presStyleIdx="1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316876-7003-40F7-A07D-A9C235F661FB}" type="presOf" srcId="{A60E7CA5-66C0-492C-A1C6-1BADF3EFBA53}" destId="{E8D170EA-8089-47A9-B83C-409340CE5F69}" srcOrd="0" destOrd="0" presId="urn:microsoft.com/office/officeart/2005/8/layout/hierarchy3"/>
    <dgm:cxn modelId="{5A135730-E85C-4BB3-8BFB-D09DF9BA73D9}" type="presOf" srcId="{DDB3CDB7-0D1B-4500-9B70-9D3DE7689B70}" destId="{6A255E4C-4A2F-4721-AE1F-DD5D4DEAF3A7}" srcOrd="0" destOrd="0" presId="urn:microsoft.com/office/officeart/2005/8/layout/hierarchy3"/>
    <dgm:cxn modelId="{39B4D830-2EC0-426A-B05A-12FBD64D4813}" srcId="{FB3A00AA-F2E4-406D-88A9-8269BD22F01E}" destId="{C965052C-9324-46FD-8EFB-865FF18D46E7}" srcOrd="1" destOrd="0" parTransId="{12A2E806-238F-4017-B0C1-67E0DEBA12A2}" sibTransId="{EBE8D84F-FA8B-4384-B695-B411B5795DA0}"/>
    <dgm:cxn modelId="{562864E5-362B-423C-8FCD-27199F972279}" type="presOf" srcId="{12A2E806-238F-4017-B0C1-67E0DEBA12A2}" destId="{724358D6-1544-427C-970A-90D5C9D08B92}" srcOrd="0" destOrd="0" presId="urn:microsoft.com/office/officeart/2005/8/layout/hierarchy3"/>
    <dgm:cxn modelId="{DFEC0CB1-E50D-4ED0-A9C3-15F173E6427E}" type="presOf" srcId="{AE826C73-F60D-41A1-B1A9-B0A1F841915F}" destId="{2E228444-8B73-4873-84A5-403B6950E99B}" srcOrd="1" destOrd="0" presId="urn:microsoft.com/office/officeart/2005/8/layout/hierarchy3"/>
    <dgm:cxn modelId="{ABDA2867-D5C1-40D6-954A-CAC0A1B401EF}" type="presOf" srcId="{2243FB29-E510-4855-B48C-565652380F1F}" destId="{DC9F7623-F9DE-4713-98FA-0BF6403A157C}" srcOrd="0" destOrd="0" presId="urn:microsoft.com/office/officeart/2005/8/layout/hierarchy3"/>
    <dgm:cxn modelId="{B4C345C2-5B9F-40D5-AF12-6B32EA63F68E}" srcId="{B47FB1DC-110F-4C57-BAC5-D62E9912705C}" destId="{32224C3A-1ED3-4F98-B47E-0404B5C086A7}" srcOrd="3" destOrd="0" parTransId="{4E31F613-632E-4CCD-A9EA-5E5C87B1957A}" sibTransId="{D43F0736-F574-4253-8B54-F491868472E4}"/>
    <dgm:cxn modelId="{49149444-A0A6-40C8-9AA4-3BCAEA8171C1}" srcId="{FB3A00AA-F2E4-406D-88A9-8269BD22F01E}" destId="{CB237787-F5EE-42BB-9819-3E4B0F30DF66}" srcOrd="2" destOrd="0" parTransId="{2EF691A9-8B20-48EC-9FF3-6D6962B8AFEE}" sibTransId="{254C57AA-B058-406C-80F4-A8A69E462F47}"/>
    <dgm:cxn modelId="{4AD5E396-C996-4B52-A05F-B502F4F1F688}" srcId="{AE826C73-F60D-41A1-B1A9-B0A1F841915F}" destId="{8A95FD8A-7D34-43FF-AA77-E3B7E25DBBD8}" srcOrd="2" destOrd="0" parTransId="{5988C413-1305-419E-BDA9-5EF94FA6B41C}" sibTransId="{58E6EBB1-B752-4C05-8E6D-3BF7F2CF8092}"/>
    <dgm:cxn modelId="{13B20B15-C43F-4E0F-9475-A4721CDAF585}" type="presOf" srcId="{B47FB1DC-110F-4C57-BAC5-D62E9912705C}" destId="{0931780D-006C-4163-915E-384D6B746F04}" srcOrd="0" destOrd="0" presId="urn:microsoft.com/office/officeart/2005/8/layout/hierarchy3"/>
    <dgm:cxn modelId="{C290D681-6784-4A80-A949-FD38DEFB77D9}" srcId="{AE826C73-F60D-41A1-B1A9-B0A1F841915F}" destId="{22448C10-B76B-4659-8A0B-9E895A93D415}" srcOrd="0" destOrd="0" parTransId="{0439CBFC-6328-45CC-A3FB-11840E052DCE}" sibTransId="{99468E18-CDE1-4E82-B0F8-400CAC7DE661}"/>
    <dgm:cxn modelId="{20904BB7-E155-4EC1-8085-FD8F12C0C454}" type="presOf" srcId="{84D4DCD4-8F9F-4B0B-9DA2-0C579ADFD1E4}" destId="{4D12A3C0-4E13-43FB-899A-16B5117AAC6C}" srcOrd="0" destOrd="0" presId="urn:microsoft.com/office/officeart/2005/8/layout/hierarchy3"/>
    <dgm:cxn modelId="{A85BF1F8-6953-4846-91AB-EA81D8A22A5D}" type="presOf" srcId="{B47FB1DC-110F-4C57-BAC5-D62E9912705C}" destId="{6358FDAE-DDD1-46B9-B5F6-0CB5A4E71BF0}" srcOrd="1" destOrd="0" presId="urn:microsoft.com/office/officeart/2005/8/layout/hierarchy3"/>
    <dgm:cxn modelId="{CB06470F-7EB9-436B-BA62-542ED405005D}" type="presOf" srcId="{F7449582-A2A8-496F-9B96-D0F4A3AF7215}" destId="{DA2B8D54-FBE6-4A91-B469-19EE03F5A3FA}" srcOrd="0" destOrd="0" presId="urn:microsoft.com/office/officeart/2005/8/layout/hierarchy3"/>
    <dgm:cxn modelId="{0AE80991-DAC5-48C8-A8A2-DE81FB9E1D15}" type="presOf" srcId="{66F7EB23-C12C-4027-968C-C0CB16AB45E0}" destId="{35D6BF06-8442-4712-ABD5-F8BBB4A682F1}" srcOrd="0" destOrd="0" presId="urn:microsoft.com/office/officeart/2005/8/layout/hierarchy3"/>
    <dgm:cxn modelId="{5E043926-2199-4FEC-80E4-E9B9B57118EF}" type="presOf" srcId="{C78BE0D1-5E5E-4679-8FDC-FE404B6816FC}" destId="{81A72176-B497-476D-A786-1382425231F2}" srcOrd="1" destOrd="0" presId="urn:microsoft.com/office/officeart/2005/8/layout/hierarchy3"/>
    <dgm:cxn modelId="{7F378DA6-0759-42E3-822D-4C4BA1A5068D}" type="presOf" srcId="{0439CBFC-6328-45CC-A3FB-11840E052DCE}" destId="{FB87EABC-E120-454C-B33E-3F843E660191}" srcOrd="0" destOrd="0" presId="urn:microsoft.com/office/officeart/2005/8/layout/hierarchy3"/>
    <dgm:cxn modelId="{4619000B-13AA-4ED5-9D90-1A7550BF7F91}" srcId="{25258549-84C2-440C-9744-F91A2EB8B5C6}" destId="{C78BE0D1-5E5E-4679-8FDC-FE404B6816FC}" srcOrd="0" destOrd="0" parTransId="{6F6DCEA5-EA2F-43EF-BD59-3F1A971B6654}" sibTransId="{A64521EB-161F-4D7C-A2DB-4A738F4F4353}"/>
    <dgm:cxn modelId="{E65C328D-FED9-4532-9F94-3CE0061AEFB1}" type="presOf" srcId="{8424814F-24FF-4DBD-9C38-A258A7C7C48A}" destId="{B297350A-F0D8-443F-BA73-F14636B0CC71}" srcOrd="0" destOrd="0" presId="urn:microsoft.com/office/officeart/2005/8/layout/hierarchy3"/>
    <dgm:cxn modelId="{C784A581-89C2-4EB3-A42D-186C85DE7AB9}" type="presOf" srcId="{4E31F613-632E-4CCD-A9EA-5E5C87B1957A}" destId="{AF185EA5-0FD9-4234-8FF7-973EF0032866}" srcOrd="0" destOrd="0" presId="urn:microsoft.com/office/officeart/2005/8/layout/hierarchy3"/>
    <dgm:cxn modelId="{C9682B5B-4B1D-4AB5-BEDC-888E1099C7C6}" type="presOf" srcId="{FB3A00AA-F2E4-406D-88A9-8269BD22F01E}" destId="{A08AD28E-8C86-47EF-A47F-4D2ABAD731AA}" srcOrd="1" destOrd="0" presId="urn:microsoft.com/office/officeart/2005/8/layout/hierarchy3"/>
    <dgm:cxn modelId="{113EE1E0-75A6-4457-8E2C-1CFBA088E1F4}" type="presOf" srcId="{25258549-84C2-440C-9744-F91A2EB8B5C6}" destId="{F805C0BB-2A09-4F26-B469-363EA2D909FB}" srcOrd="0" destOrd="0" presId="urn:microsoft.com/office/officeart/2005/8/layout/hierarchy3"/>
    <dgm:cxn modelId="{822C2B8A-F27D-404C-9638-B17FBEBB2C4A}" srcId="{AE826C73-F60D-41A1-B1A9-B0A1F841915F}" destId="{477FB37B-BDF3-4F46-8110-5C4B35A29AF6}" srcOrd="3" destOrd="0" parTransId="{A1BE5B26-9B92-4EAC-BD3E-5027F3E60FD4}" sibTransId="{5FDA227A-3A10-4DA5-8DDF-065D4EAAB881}"/>
    <dgm:cxn modelId="{28D0B5B6-1C72-47B1-B50B-F0D34D12DCDC}" type="presOf" srcId="{388D5F27-AD4B-4468-B38A-79B5415FEEB0}" destId="{3CA32B5E-60A4-4BF0-8FDF-64CFCA564C46}" srcOrd="0" destOrd="0" presId="urn:microsoft.com/office/officeart/2005/8/layout/hierarchy3"/>
    <dgm:cxn modelId="{756DC839-C453-461B-AAF1-044B97049AAA}" type="presOf" srcId="{0425B3E3-61DC-432E-A697-C2550ADB8280}" destId="{55DC1DAD-B792-4B32-9821-9336F2296DB6}" srcOrd="0" destOrd="0" presId="urn:microsoft.com/office/officeart/2005/8/layout/hierarchy3"/>
    <dgm:cxn modelId="{37A68DBD-6B55-49D6-82C9-F07788F7E3CB}" type="presOf" srcId="{C78BE0D1-5E5E-4679-8FDC-FE404B6816FC}" destId="{8FE706D0-E480-4349-A628-F8DB499E0D8F}" srcOrd="0" destOrd="0" presId="urn:microsoft.com/office/officeart/2005/8/layout/hierarchy3"/>
    <dgm:cxn modelId="{D7249C2B-C3FC-42D3-B301-9B9517BA228D}" srcId="{C78BE0D1-5E5E-4679-8FDC-FE404B6816FC}" destId="{2243FB29-E510-4855-B48C-565652380F1F}" srcOrd="2" destOrd="0" parTransId="{8424814F-24FF-4DBD-9C38-A258A7C7C48A}" sibTransId="{96CFC390-0820-4296-ADFB-5FF320D468D3}"/>
    <dgm:cxn modelId="{99DC3609-84C2-42A6-972D-AB570A0088C9}" type="presOf" srcId="{9796F7AD-AB94-477F-8596-18137BD2EDD7}" destId="{18EA5B2F-661B-40B4-805A-D0C7FB5FF0AC}" srcOrd="0" destOrd="0" presId="urn:microsoft.com/office/officeart/2005/8/layout/hierarchy3"/>
    <dgm:cxn modelId="{E3C4135E-0CA1-47D0-9EE4-4E1536204161}" srcId="{B47FB1DC-110F-4C57-BAC5-D62E9912705C}" destId="{6894D9F8-2753-4ABA-9706-31009C236EAB}" srcOrd="0" destOrd="0" parTransId="{F7449582-A2A8-496F-9B96-D0F4A3AF7215}" sibTransId="{C1E42890-CD24-42DF-8133-18864DAA20F0}"/>
    <dgm:cxn modelId="{57FE5160-D724-42BC-A50C-794ACF569F81}" type="presOf" srcId="{4DFCAD89-F3C2-4B4C-9662-FCEF1E7A3E83}" destId="{D0658E0D-1130-4610-BC48-543FCDE65CBA}" srcOrd="0" destOrd="0" presId="urn:microsoft.com/office/officeart/2005/8/layout/hierarchy3"/>
    <dgm:cxn modelId="{8CCC4A8C-1B78-4B10-9D62-4B4F6DB19FA8}" srcId="{FB3A00AA-F2E4-406D-88A9-8269BD22F01E}" destId="{4DFCAD89-F3C2-4B4C-9662-FCEF1E7A3E83}" srcOrd="0" destOrd="0" parTransId="{9796F7AD-AB94-477F-8596-18137BD2EDD7}" sibTransId="{DC92505C-8AEF-42DA-BB65-A4888326630C}"/>
    <dgm:cxn modelId="{3D2A3C35-2ACF-4FD1-B23B-17D0B24DF1F1}" srcId="{B47FB1DC-110F-4C57-BAC5-D62E9912705C}" destId="{556871C1-FA7B-4848-8B74-F74EE5F301D9}" srcOrd="2" destOrd="0" parTransId="{DDB3CDB7-0D1B-4500-9B70-9D3DE7689B70}" sibTransId="{02EC2DE0-186F-4C83-9C7E-2694E1E7DC9F}"/>
    <dgm:cxn modelId="{5DECFA26-BADB-4549-997B-2F22223BA8E1}" type="presOf" srcId="{22448C10-B76B-4659-8A0B-9E895A93D415}" destId="{ECB67844-0EC4-4E5A-AB23-7E6BDF11661C}" srcOrd="0" destOrd="0" presId="urn:microsoft.com/office/officeart/2005/8/layout/hierarchy3"/>
    <dgm:cxn modelId="{3DE5B355-2999-440D-B038-1D3B5F19262C}" type="presOf" srcId="{917F6DE7-BFA1-4DC7-ABD6-17E2B35BF8F7}" destId="{C385F31F-BEA9-49C4-B3F6-CA3BD4E9EC80}" srcOrd="0" destOrd="0" presId="urn:microsoft.com/office/officeart/2005/8/layout/hierarchy3"/>
    <dgm:cxn modelId="{F0AE9CBE-8CD7-4B27-86FF-23752DF3E7E7}" type="presOf" srcId="{D31BFFA5-FF7D-48E3-87B2-057F04A69951}" destId="{95E0AD05-5144-443A-B413-73740D681E91}" srcOrd="0" destOrd="0" presId="urn:microsoft.com/office/officeart/2005/8/layout/hierarchy3"/>
    <dgm:cxn modelId="{6F7DEC74-56F6-4369-BFA9-FEA820C2E8C9}" type="presOf" srcId="{6894D9F8-2753-4ABA-9706-31009C236EAB}" destId="{DC562E8E-7240-40EE-ABCE-6D2FB5191A02}" srcOrd="0" destOrd="0" presId="urn:microsoft.com/office/officeart/2005/8/layout/hierarchy3"/>
    <dgm:cxn modelId="{40781FA0-82ED-4561-B1BE-09DE99CEA75C}" srcId="{B47FB1DC-110F-4C57-BAC5-D62E9912705C}" destId="{66F7EB23-C12C-4027-968C-C0CB16AB45E0}" srcOrd="1" destOrd="0" parTransId="{A60E7CA5-66C0-492C-A1C6-1BADF3EFBA53}" sibTransId="{97BD4D8C-9B73-4A20-B29F-C8D4F7831A14}"/>
    <dgm:cxn modelId="{3EF600F3-74AD-4BC4-8D8C-BC482D81CA4F}" type="presOf" srcId="{59231B86-95E1-4811-A329-204B9F31DC2E}" destId="{D8635928-6DAD-422F-BBEF-3F74AE329CCA}" srcOrd="0" destOrd="0" presId="urn:microsoft.com/office/officeart/2005/8/layout/hierarchy3"/>
    <dgm:cxn modelId="{261581BF-CC08-43EC-95B1-01ACFB02F4E0}" srcId="{AE826C73-F60D-41A1-B1A9-B0A1F841915F}" destId="{388D5F27-AD4B-4468-B38A-79B5415FEEB0}" srcOrd="1" destOrd="0" parTransId="{0425B3E3-61DC-432E-A697-C2550ADB8280}" sibTransId="{300AD379-4BB3-4F6E-BE51-505A1CE2848E}"/>
    <dgm:cxn modelId="{B14BEC2E-25D3-4269-A6C4-65F367B4BCFC}" srcId="{25258549-84C2-440C-9744-F91A2EB8B5C6}" destId="{B47FB1DC-110F-4C57-BAC5-D62E9912705C}" srcOrd="1" destOrd="0" parTransId="{9B679886-7909-4F47-8350-B6D23FBDDC84}" sibTransId="{2CD779BA-D202-47A8-92CF-A33D663FA655}"/>
    <dgm:cxn modelId="{B10FEC20-FEE5-4FA5-A7C2-44FC89C3B995}" type="presOf" srcId="{FB3A00AA-F2E4-406D-88A9-8269BD22F01E}" destId="{21484F9D-E1E0-41D5-A3BB-07FBE812C2AC}" srcOrd="0" destOrd="0" presId="urn:microsoft.com/office/officeart/2005/8/layout/hierarchy3"/>
    <dgm:cxn modelId="{48248B5D-D31A-45F4-8353-93BE4DFE4040}" type="presOf" srcId="{8A95FD8A-7D34-43FF-AA77-E3B7E25DBBD8}" destId="{AB9F9085-5A7B-4ECB-B969-63A1B0F3DAD2}" srcOrd="0" destOrd="0" presId="urn:microsoft.com/office/officeart/2005/8/layout/hierarchy3"/>
    <dgm:cxn modelId="{5076BF6B-037D-4A71-9744-03673CE64030}" type="presOf" srcId="{50E3A60F-F28B-4017-861C-CC730AEABBD0}" destId="{C4806B22-3F13-4479-A515-57B87C342042}" srcOrd="0" destOrd="0" presId="urn:microsoft.com/office/officeart/2005/8/layout/hierarchy3"/>
    <dgm:cxn modelId="{C4CBDC34-9424-4385-8AD3-B67A6740D880}" srcId="{25258549-84C2-440C-9744-F91A2EB8B5C6}" destId="{AE826C73-F60D-41A1-B1A9-B0A1F841915F}" srcOrd="3" destOrd="0" parTransId="{82DDC6C1-9984-4E33-9BC6-25325D324BAC}" sibTransId="{452689E4-D92F-41B9-BEFE-AAE34646CE12}"/>
    <dgm:cxn modelId="{45E4018D-56D6-41EC-BEEB-84A8353816AC}" type="presOf" srcId="{E95FABF6-907F-45A5-8F85-2CA9DA43E668}" destId="{41127147-1903-4C58-A1A1-14AD07E21799}" srcOrd="0" destOrd="0" presId="urn:microsoft.com/office/officeart/2005/8/layout/hierarchy3"/>
    <dgm:cxn modelId="{B4D1C64E-6EFB-4991-BD25-4A3988165659}" type="presOf" srcId="{477FB37B-BDF3-4F46-8110-5C4B35A29AF6}" destId="{B38CA8E7-7177-47A7-9F51-CDD905408206}" srcOrd="0" destOrd="0" presId="urn:microsoft.com/office/officeart/2005/8/layout/hierarchy3"/>
    <dgm:cxn modelId="{AD2C08AD-22C6-4C18-8429-85D85FC7306A}" srcId="{C78BE0D1-5E5E-4679-8FDC-FE404B6816FC}" destId="{D31BFFA5-FF7D-48E3-87B2-057F04A69951}" srcOrd="1" destOrd="0" parTransId="{50E3A60F-F28B-4017-861C-CC730AEABBD0}" sibTransId="{0DB81AFA-70B8-4BE5-8048-685A6BEC603F}"/>
    <dgm:cxn modelId="{268D10DA-0245-4336-8176-6BFD85B720F4}" type="presOf" srcId="{556871C1-FA7B-4848-8B74-F74EE5F301D9}" destId="{2FFFB5C7-7085-48DB-A450-FAF9C1CEDBA5}" srcOrd="0" destOrd="0" presId="urn:microsoft.com/office/officeart/2005/8/layout/hierarchy3"/>
    <dgm:cxn modelId="{4D539483-7499-4FE2-88D7-EF6F4616DF54}" type="presOf" srcId="{CB237787-F5EE-42BB-9819-3E4B0F30DF66}" destId="{25FB40CE-0578-43C4-A8AA-D92E082A99CF}" srcOrd="0" destOrd="0" presId="urn:microsoft.com/office/officeart/2005/8/layout/hierarchy3"/>
    <dgm:cxn modelId="{EBDA4410-08A3-4099-A6C3-F5FE964EE069}" type="presOf" srcId="{C965052C-9324-46FD-8EFB-865FF18D46E7}" destId="{92DED331-6D12-4F30-BCB1-5D41A68FE577}" srcOrd="0" destOrd="0" presId="urn:microsoft.com/office/officeart/2005/8/layout/hierarchy3"/>
    <dgm:cxn modelId="{3F7B4C6A-A153-42F8-AC9B-58B79E66688F}" srcId="{25258549-84C2-440C-9744-F91A2EB8B5C6}" destId="{FB3A00AA-F2E4-406D-88A9-8269BD22F01E}" srcOrd="2" destOrd="0" parTransId="{A9D4C368-F0D3-4E83-B177-BD647BF05260}" sibTransId="{F7C70E19-634C-4190-8249-45791E1E062C}"/>
    <dgm:cxn modelId="{BE192648-CF3A-4435-84C2-DA70EC2AE903}" type="presOf" srcId="{2EF691A9-8B20-48EC-9FF3-6D6962B8AFEE}" destId="{EEA727E8-22C7-4232-B1A9-3AB454DC2643}" srcOrd="0" destOrd="0" presId="urn:microsoft.com/office/officeart/2005/8/layout/hierarchy3"/>
    <dgm:cxn modelId="{909B99C9-4DD7-4C7D-B183-0A60F60B4145}" type="presOf" srcId="{5988C413-1305-419E-BDA9-5EF94FA6B41C}" destId="{5E1ED6C5-EF24-4C6A-A43C-540AFC3CC801}" srcOrd="0" destOrd="0" presId="urn:microsoft.com/office/officeart/2005/8/layout/hierarchy3"/>
    <dgm:cxn modelId="{3A07C282-A205-4821-991D-49455C04C3E1}" type="presOf" srcId="{32224C3A-1ED3-4F98-B47E-0404B5C086A7}" destId="{B6F48F02-B9FA-42D4-84E2-DA96C979D1DF}" srcOrd="0" destOrd="0" presId="urn:microsoft.com/office/officeart/2005/8/layout/hierarchy3"/>
    <dgm:cxn modelId="{CDA4FA78-F2CC-4234-927A-8CB14BC770F5}" type="presOf" srcId="{AE826C73-F60D-41A1-B1A9-B0A1F841915F}" destId="{B4DFBDAA-83E4-4F7D-962E-A030A0008029}" srcOrd="0" destOrd="0" presId="urn:microsoft.com/office/officeart/2005/8/layout/hierarchy3"/>
    <dgm:cxn modelId="{C54B8B80-3E21-4CF7-A40D-55C92C5291CD}" srcId="{C78BE0D1-5E5E-4679-8FDC-FE404B6816FC}" destId="{E95FABF6-907F-45A5-8F85-2CA9DA43E668}" srcOrd="0" destOrd="0" parTransId="{917F6DE7-BFA1-4DC7-ABD6-17E2B35BF8F7}" sibTransId="{205173D1-A8A1-4FFC-B7E6-5DDFBFDBE300}"/>
    <dgm:cxn modelId="{A8C2C39A-FF64-4594-BE51-11BF3298A4C6}" type="presOf" srcId="{A1BE5B26-9B92-4EAC-BD3E-5027F3E60FD4}" destId="{44A675CA-0AB0-4CCE-AA18-1D4BC58F0D61}" srcOrd="0" destOrd="0" presId="urn:microsoft.com/office/officeart/2005/8/layout/hierarchy3"/>
    <dgm:cxn modelId="{61D25CE5-CA17-40F5-BA85-D0576456DB20}" srcId="{FB3A00AA-F2E4-406D-88A9-8269BD22F01E}" destId="{84D4DCD4-8F9F-4B0B-9DA2-0C579ADFD1E4}" srcOrd="3" destOrd="0" parTransId="{59231B86-95E1-4811-A329-204B9F31DC2E}" sibTransId="{7FAE3608-2002-4B22-BD48-5C7943F3B54A}"/>
    <dgm:cxn modelId="{13F37C2A-917E-4BBE-8D0E-39AFE522219B}" type="presParOf" srcId="{F805C0BB-2A09-4F26-B469-363EA2D909FB}" destId="{E1F8A335-C439-48DA-8B03-B032F0391851}" srcOrd="0" destOrd="0" presId="urn:microsoft.com/office/officeart/2005/8/layout/hierarchy3"/>
    <dgm:cxn modelId="{20AF26B7-39C3-494C-B411-2F3DCFFEF325}" type="presParOf" srcId="{E1F8A335-C439-48DA-8B03-B032F0391851}" destId="{A13CFE27-1BA6-48D1-B769-E4603B22BB01}" srcOrd="0" destOrd="0" presId="urn:microsoft.com/office/officeart/2005/8/layout/hierarchy3"/>
    <dgm:cxn modelId="{A0E66924-9EE1-4474-AE25-FE9E0E0E2521}" type="presParOf" srcId="{A13CFE27-1BA6-48D1-B769-E4603B22BB01}" destId="{8FE706D0-E480-4349-A628-F8DB499E0D8F}" srcOrd="0" destOrd="0" presId="urn:microsoft.com/office/officeart/2005/8/layout/hierarchy3"/>
    <dgm:cxn modelId="{7BC36E34-7625-4852-B8C3-618D1CB9B4E1}" type="presParOf" srcId="{A13CFE27-1BA6-48D1-B769-E4603B22BB01}" destId="{81A72176-B497-476D-A786-1382425231F2}" srcOrd="1" destOrd="0" presId="urn:microsoft.com/office/officeart/2005/8/layout/hierarchy3"/>
    <dgm:cxn modelId="{84D0B8BF-6549-4F4C-AD42-AB83C97DC315}" type="presParOf" srcId="{E1F8A335-C439-48DA-8B03-B032F0391851}" destId="{81AEFF39-E6C3-46FC-88A6-90224B5375EE}" srcOrd="1" destOrd="0" presId="urn:microsoft.com/office/officeart/2005/8/layout/hierarchy3"/>
    <dgm:cxn modelId="{BD856C29-4B33-436A-B833-3CF33975E28C}" type="presParOf" srcId="{81AEFF39-E6C3-46FC-88A6-90224B5375EE}" destId="{C385F31F-BEA9-49C4-B3F6-CA3BD4E9EC80}" srcOrd="0" destOrd="0" presId="urn:microsoft.com/office/officeart/2005/8/layout/hierarchy3"/>
    <dgm:cxn modelId="{077CF62A-6EDC-46C7-873C-B5805A81B891}" type="presParOf" srcId="{81AEFF39-E6C3-46FC-88A6-90224B5375EE}" destId="{41127147-1903-4C58-A1A1-14AD07E21799}" srcOrd="1" destOrd="0" presId="urn:microsoft.com/office/officeart/2005/8/layout/hierarchy3"/>
    <dgm:cxn modelId="{EC9E88C2-5BA6-4781-9E80-3F5DEB3F1973}" type="presParOf" srcId="{81AEFF39-E6C3-46FC-88A6-90224B5375EE}" destId="{C4806B22-3F13-4479-A515-57B87C342042}" srcOrd="2" destOrd="0" presId="urn:microsoft.com/office/officeart/2005/8/layout/hierarchy3"/>
    <dgm:cxn modelId="{73781171-94BF-4031-8922-7FAAE710F026}" type="presParOf" srcId="{81AEFF39-E6C3-46FC-88A6-90224B5375EE}" destId="{95E0AD05-5144-443A-B413-73740D681E91}" srcOrd="3" destOrd="0" presId="urn:microsoft.com/office/officeart/2005/8/layout/hierarchy3"/>
    <dgm:cxn modelId="{2674E022-E4B9-4E47-A598-150552C96D12}" type="presParOf" srcId="{81AEFF39-E6C3-46FC-88A6-90224B5375EE}" destId="{B297350A-F0D8-443F-BA73-F14636B0CC71}" srcOrd="4" destOrd="0" presId="urn:microsoft.com/office/officeart/2005/8/layout/hierarchy3"/>
    <dgm:cxn modelId="{C6FE486D-5670-4585-AE14-C05BD6D9344D}" type="presParOf" srcId="{81AEFF39-E6C3-46FC-88A6-90224B5375EE}" destId="{DC9F7623-F9DE-4713-98FA-0BF6403A157C}" srcOrd="5" destOrd="0" presId="urn:microsoft.com/office/officeart/2005/8/layout/hierarchy3"/>
    <dgm:cxn modelId="{54EE11D4-2250-4264-9EF4-E00D9FDE46B7}" type="presParOf" srcId="{F805C0BB-2A09-4F26-B469-363EA2D909FB}" destId="{690F1FBD-AC9E-41C7-A309-BD5C746A3090}" srcOrd="1" destOrd="0" presId="urn:microsoft.com/office/officeart/2005/8/layout/hierarchy3"/>
    <dgm:cxn modelId="{B94A91F3-57B8-4C98-8572-9202EC322835}" type="presParOf" srcId="{690F1FBD-AC9E-41C7-A309-BD5C746A3090}" destId="{2CCFC93F-66B5-4061-83E1-9F76F248171E}" srcOrd="0" destOrd="0" presId="urn:microsoft.com/office/officeart/2005/8/layout/hierarchy3"/>
    <dgm:cxn modelId="{EB157E0A-0150-4D85-B08F-8DD75256D7E4}" type="presParOf" srcId="{2CCFC93F-66B5-4061-83E1-9F76F248171E}" destId="{0931780D-006C-4163-915E-384D6B746F04}" srcOrd="0" destOrd="0" presId="urn:microsoft.com/office/officeart/2005/8/layout/hierarchy3"/>
    <dgm:cxn modelId="{A49BBF3C-8365-40D3-B5A7-367756DE50E8}" type="presParOf" srcId="{2CCFC93F-66B5-4061-83E1-9F76F248171E}" destId="{6358FDAE-DDD1-46B9-B5F6-0CB5A4E71BF0}" srcOrd="1" destOrd="0" presId="urn:microsoft.com/office/officeart/2005/8/layout/hierarchy3"/>
    <dgm:cxn modelId="{AD83F0E5-24E3-4011-823D-D8F18EB4738A}" type="presParOf" srcId="{690F1FBD-AC9E-41C7-A309-BD5C746A3090}" destId="{FBCD2498-D1FB-40CA-9B3F-08A39DA2EFBF}" srcOrd="1" destOrd="0" presId="urn:microsoft.com/office/officeart/2005/8/layout/hierarchy3"/>
    <dgm:cxn modelId="{E4561316-A744-4997-B82D-0CC8B1354EBC}" type="presParOf" srcId="{FBCD2498-D1FB-40CA-9B3F-08A39DA2EFBF}" destId="{DA2B8D54-FBE6-4A91-B469-19EE03F5A3FA}" srcOrd="0" destOrd="0" presId="urn:microsoft.com/office/officeart/2005/8/layout/hierarchy3"/>
    <dgm:cxn modelId="{82BDF1C5-C94C-4502-8C61-C3FE133588BF}" type="presParOf" srcId="{FBCD2498-D1FB-40CA-9B3F-08A39DA2EFBF}" destId="{DC562E8E-7240-40EE-ABCE-6D2FB5191A02}" srcOrd="1" destOrd="0" presId="urn:microsoft.com/office/officeart/2005/8/layout/hierarchy3"/>
    <dgm:cxn modelId="{634F205D-1B5B-4A05-8DE4-2554D2ED1E42}" type="presParOf" srcId="{FBCD2498-D1FB-40CA-9B3F-08A39DA2EFBF}" destId="{E8D170EA-8089-47A9-B83C-409340CE5F69}" srcOrd="2" destOrd="0" presId="urn:microsoft.com/office/officeart/2005/8/layout/hierarchy3"/>
    <dgm:cxn modelId="{8E9E06B4-0465-4D0E-BFD0-F438FEA3175D}" type="presParOf" srcId="{FBCD2498-D1FB-40CA-9B3F-08A39DA2EFBF}" destId="{35D6BF06-8442-4712-ABD5-F8BBB4A682F1}" srcOrd="3" destOrd="0" presId="urn:microsoft.com/office/officeart/2005/8/layout/hierarchy3"/>
    <dgm:cxn modelId="{362CD6BA-9254-458B-B729-4C7B90F69BDA}" type="presParOf" srcId="{FBCD2498-D1FB-40CA-9B3F-08A39DA2EFBF}" destId="{6A255E4C-4A2F-4721-AE1F-DD5D4DEAF3A7}" srcOrd="4" destOrd="0" presId="urn:microsoft.com/office/officeart/2005/8/layout/hierarchy3"/>
    <dgm:cxn modelId="{63714D8F-F492-439D-9C46-60CE70DB20A0}" type="presParOf" srcId="{FBCD2498-D1FB-40CA-9B3F-08A39DA2EFBF}" destId="{2FFFB5C7-7085-48DB-A450-FAF9C1CEDBA5}" srcOrd="5" destOrd="0" presId="urn:microsoft.com/office/officeart/2005/8/layout/hierarchy3"/>
    <dgm:cxn modelId="{60C006D0-D62C-4C78-B137-7956BFE205CC}" type="presParOf" srcId="{FBCD2498-D1FB-40CA-9B3F-08A39DA2EFBF}" destId="{AF185EA5-0FD9-4234-8FF7-973EF0032866}" srcOrd="6" destOrd="0" presId="urn:microsoft.com/office/officeart/2005/8/layout/hierarchy3"/>
    <dgm:cxn modelId="{1E73ED17-0697-46FE-ADC3-21C27A5D0E86}" type="presParOf" srcId="{FBCD2498-D1FB-40CA-9B3F-08A39DA2EFBF}" destId="{B6F48F02-B9FA-42D4-84E2-DA96C979D1DF}" srcOrd="7" destOrd="0" presId="urn:microsoft.com/office/officeart/2005/8/layout/hierarchy3"/>
    <dgm:cxn modelId="{35F56427-207D-46B1-B6F2-48E187B80D84}" type="presParOf" srcId="{F805C0BB-2A09-4F26-B469-363EA2D909FB}" destId="{506D77B0-BAE4-4DE5-ACEB-432FB2704E5E}" srcOrd="2" destOrd="0" presId="urn:microsoft.com/office/officeart/2005/8/layout/hierarchy3"/>
    <dgm:cxn modelId="{AF667120-AABE-4014-9924-A992D7FDD4AE}" type="presParOf" srcId="{506D77B0-BAE4-4DE5-ACEB-432FB2704E5E}" destId="{0F2DBB0A-6CDF-4BE2-AA97-37A8A624C74C}" srcOrd="0" destOrd="0" presId="urn:microsoft.com/office/officeart/2005/8/layout/hierarchy3"/>
    <dgm:cxn modelId="{B74F822E-B28E-4F79-A333-3FCF8A97A221}" type="presParOf" srcId="{0F2DBB0A-6CDF-4BE2-AA97-37A8A624C74C}" destId="{21484F9D-E1E0-41D5-A3BB-07FBE812C2AC}" srcOrd="0" destOrd="0" presId="urn:microsoft.com/office/officeart/2005/8/layout/hierarchy3"/>
    <dgm:cxn modelId="{8BD483AA-4617-48BA-BCB6-78835109FB94}" type="presParOf" srcId="{0F2DBB0A-6CDF-4BE2-AA97-37A8A624C74C}" destId="{A08AD28E-8C86-47EF-A47F-4D2ABAD731AA}" srcOrd="1" destOrd="0" presId="urn:microsoft.com/office/officeart/2005/8/layout/hierarchy3"/>
    <dgm:cxn modelId="{4CAAA43E-5F67-43E4-B8E8-2AE3D4AD5578}" type="presParOf" srcId="{506D77B0-BAE4-4DE5-ACEB-432FB2704E5E}" destId="{DCE49EDF-B6F8-4157-9882-3D3EA5E7F893}" srcOrd="1" destOrd="0" presId="urn:microsoft.com/office/officeart/2005/8/layout/hierarchy3"/>
    <dgm:cxn modelId="{B57F7D7F-8B1B-44FC-A0F0-12A0895F77D0}" type="presParOf" srcId="{DCE49EDF-B6F8-4157-9882-3D3EA5E7F893}" destId="{18EA5B2F-661B-40B4-805A-D0C7FB5FF0AC}" srcOrd="0" destOrd="0" presId="urn:microsoft.com/office/officeart/2005/8/layout/hierarchy3"/>
    <dgm:cxn modelId="{F017FA01-DACC-42C8-8708-1D9117C5D37E}" type="presParOf" srcId="{DCE49EDF-B6F8-4157-9882-3D3EA5E7F893}" destId="{D0658E0D-1130-4610-BC48-543FCDE65CBA}" srcOrd="1" destOrd="0" presId="urn:microsoft.com/office/officeart/2005/8/layout/hierarchy3"/>
    <dgm:cxn modelId="{22853C4A-4D73-437C-9E5B-290D5F5E4C2C}" type="presParOf" srcId="{DCE49EDF-B6F8-4157-9882-3D3EA5E7F893}" destId="{724358D6-1544-427C-970A-90D5C9D08B92}" srcOrd="2" destOrd="0" presId="urn:microsoft.com/office/officeart/2005/8/layout/hierarchy3"/>
    <dgm:cxn modelId="{1433E5E8-109A-4799-A90E-7F653D991BAB}" type="presParOf" srcId="{DCE49EDF-B6F8-4157-9882-3D3EA5E7F893}" destId="{92DED331-6D12-4F30-BCB1-5D41A68FE577}" srcOrd="3" destOrd="0" presId="urn:microsoft.com/office/officeart/2005/8/layout/hierarchy3"/>
    <dgm:cxn modelId="{C7DC750A-59AF-4767-9451-816636239AB0}" type="presParOf" srcId="{DCE49EDF-B6F8-4157-9882-3D3EA5E7F893}" destId="{EEA727E8-22C7-4232-B1A9-3AB454DC2643}" srcOrd="4" destOrd="0" presId="urn:microsoft.com/office/officeart/2005/8/layout/hierarchy3"/>
    <dgm:cxn modelId="{1407BECA-28EE-482B-A19D-082277392AF0}" type="presParOf" srcId="{DCE49EDF-B6F8-4157-9882-3D3EA5E7F893}" destId="{25FB40CE-0578-43C4-A8AA-D92E082A99CF}" srcOrd="5" destOrd="0" presId="urn:microsoft.com/office/officeart/2005/8/layout/hierarchy3"/>
    <dgm:cxn modelId="{79A6621F-92AE-4399-9DC5-3862D021102C}" type="presParOf" srcId="{DCE49EDF-B6F8-4157-9882-3D3EA5E7F893}" destId="{D8635928-6DAD-422F-BBEF-3F74AE329CCA}" srcOrd="6" destOrd="0" presId="urn:microsoft.com/office/officeart/2005/8/layout/hierarchy3"/>
    <dgm:cxn modelId="{FFA5F221-CB19-41CD-990F-72A85FFEE841}" type="presParOf" srcId="{DCE49EDF-B6F8-4157-9882-3D3EA5E7F893}" destId="{4D12A3C0-4E13-43FB-899A-16B5117AAC6C}" srcOrd="7" destOrd="0" presId="urn:microsoft.com/office/officeart/2005/8/layout/hierarchy3"/>
    <dgm:cxn modelId="{D1CE5D0F-B9DB-41D0-84A9-6D21FDECA530}" type="presParOf" srcId="{F805C0BB-2A09-4F26-B469-363EA2D909FB}" destId="{EAF19651-7813-4EF8-A592-2ABBB04B1C68}" srcOrd="3" destOrd="0" presId="urn:microsoft.com/office/officeart/2005/8/layout/hierarchy3"/>
    <dgm:cxn modelId="{5DFA4BFC-2182-4F1F-8E47-081E2520E601}" type="presParOf" srcId="{EAF19651-7813-4EF8-A592-2ABBB04B1C68}" destId="{84DCF6CE-7EB0-4660-AB43-B66D588ED884}" srcOrd="0" destOrd="0" presId="urn:microsoft.com/office/officeart/2005/8/layout/hierarchy3"/>
    <dgm:cxn modelId="{FB312087-6722-4969-AACF-A7826F362AC1}" type="presParOf" srcId="{84DCF6CE-7EB0-4660-AB43-B66D588ED884}" destId="{B4DFBDAA-83E4-4F7D-962E-A030A0008029}" srcOrd="0" destOrd="0" presId="urn:microsoft.com/office/officeart/2005/8/layout/hierarchy3"/>
    <dgm:cxn modelId="{5FC885EE-EA6D-4830-8B35-43083DEB1277}" type="presParOf" srcId="{84DCF6CE-7EB0-4660-AB43-B66D588ED884}" destId="{2E228444-8B73-4873-84A5-403B6950E99B}" srcOrd="1" destOrd="0" presId="urn:microsoft.com/office/officeart/2005/8/layout/hierarchy3"/>
    <dgm:cxn modelId="{57D4AC7D-1A10-43CE-B97F-EEA738888684}" type="presParOf" srcId="{EAF19651-7813-4EF8-A592-2ABBB04B1C68}" destId="{EAA20A45-DA7B-4A53-9529-2B4A138EEB12}" srcOrd="1" destOrd="0" presId="urn:microsoft.com/office/officeart/2005/8/layout/hierarchy3"/>
    <dgm:cxn modelId="{BC69694F-4AED-48BC-AC19-5FBC3B8E1132}" type="presParOf" srcId="{EAA20A45-DA7B-4A53-9529-2B4A138EEB12}" destId="{FB87EABC-E120-454C-B33E-3F843E660191}" srcOrd="0" destOrd="0" presId="urn:microsoft.com/office/officeart/2005/8/layout/hierarchy3"/>
    <dgm:cxn modelId="{E0E270B0-810A-4DCE-81A1-20AFCAD9F83C}" type="presParOf" srcId="{EAA20A45-DA7B-4A53-9529-2B4A138EEB12}" destId="{ECB67844-0EC4-4E5A-AB23-7E6BDF11661C}" srcOrd="1" destOrd="0" presId="urn:microsoft.com/office/officeart/2005/8/layout/hierarchy3"/>
    <dgm:cxn modelId="{79BF98C1-4F2E-4AE8-B8D1-764627496B60}" type="presParOf" srcId="{EAA20A45-DA7B-4A53-9529-2B4A138EEB12}" destId="{55DC1DAD-B792-4B32-9821-9336F2296DB6}" srcOrd="2" destOrd="0" presId="urn:microsoft.com/office/officeart/2005/8/layout/hierarchy3"/>
    <dgm:cxn modelId="{3D828419-3139-4868-B91F-6A7273B81C73}" type="presParOf" srcId="{EAA20A45-DA7B-4A53-9529-2B4A138EEB12}" destId="{3CA32B5E-60A4-4BF0-8FDF-64CFCA564C46}" srcOrd="3" destOrd="0" presId="urn:microsoft.com/office/officeart/2005/8/layout/hierarchy3"/>
    <dgm:cxn modelId="{65F6B8ED-0702-4A12-BA68-3FE7494B27CB}" type="presParOf" srcId="{EAA20A45-DA7B-4A53-9529-2B4A138EEB12}" destId="{5E1ED6C5-EF24-4C6A-A43C-540AFC3CC801}" srcOrd="4" destOrd="0" presId="urn:microsoft.com/office/officeart/2005/8/layout/hierarchy3"/>
    <dgm:cxn modelId="{CB45B2B9-51E0-4B10-95A4-25DB615A03DF}" type="presParOf" srcId="{EAA20A45-DA7B-4A53-9529-2B4A138EEB12}" destId="{AB9F9085-5A7B-4ECB-B969-63A1B0F3DAD2}" srcOrd="5" destOrd="0" presId="urn:microsoft.com/office/officeart/2005/8/layout/hierarchy3"/>
    <dgm:cxn modelId="{86FC863D-F0B3-44A7-956A-5A0D8F6C0F1C}" type="presParOf" srcId="{EAA20A45-DA7B-4A53-9529-2B4A138EEB12}" destId="{44A675CA-0AB0-4CCE-AA18-1D4BC58F0D61}" srcOrd="6" destOrd="0" presId="urn:microsoft.com/office/officeart/2005/8/layout/hierarchy3"/>
    <dgm:cxn modelId="{3BF636C2-AD36-4DE4-9F7E-8679635F8085}" type="presParOf" srcId="{EAA20A45-DA7B-4A53-9529-2B4A138EEB12}" destId="{B38CA8E7-7177-47A7-9F51-CDD905408206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258549-84C2-440C-9744-F91A2EB8B5C6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5FABF6-907F-45A5-8F85-2CA9DA43E66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Customizable Dashboard</a:t>
          </a:r>
          <a:endParaRPr lang="en-US" sz="1200" dirty="0">
            <a:solidFill>
              <a:schemeClr val="bg1"/>
            </a:solidFill>
          </a:endParaRPr>
        </a:p>
      </dgm:t>
    </dgm:pt>
    <dgm:pt modelId="{917F6DE7-BFA1-4DC7-ABD6-17E2B35BF8F7}" type="parTrans" cxnId="{C54B8B80-3E21-4CF7-A40D-55C92C5291CD}">
      <dgm:prSet/>
      <dgm:spPr/>
      <dgm:t>
        <a:bodyPr/>
        <a:lstStyle/>
        <a:p>
          <a:endParaRPr lang="en-US"/>
        </a:p>
      </dgm:t>
    </dgm:pt>
    <dgm:pt modelId="{205173D1-A8A1-4FFC-B7E6-5DDFBFDBE300}" type="sibTrans" cxnId="{C54B8B80-3E21-4CF7-A40D-55C92C5291CD}">
      <dgm:prSet/>
      <dgm:spPr/>
      <dgm:t>
        <a:bodyPr/>
        <a:lstStyle/>
        <a:p>
          <a:endParaRPr lang="en-US"/>
        </a:p>
      </dgm:t>
    </dgm:pt>
    <dgm:pt modelId="{D31BFFA5-FF7D-48E3-87B2-057F04A6995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Auto live monitoring</a:t>
          </a:r>
          <a:endParaRPr lang="en-US" sz="1200" dirty="0">
            <a:solidFill>
              <a:schemeClr val="bg1"/>
            </a:solidFill>
          </a:endParaRPr>
        </a:p>
      </dgm:t>
    </dgm:pt>
    <dgm:pt modelId="{50E3A60F-F28B-4017-861C-CC730AEABBD0}" type="parTrans" cxnId="{AD2C08AD-22C6-4C18-8429-85D85FC7306A}">
      <dgm:prSet/>
      <dgm:spPr/>
      <dgm:t>
        <a:bodyPr/>
        <a:lstStyle/>
        <a:p>
          <a:endParaRPr lang="en-US"/>
        </a:p>
      </dgm:t>
    </dgm:pt>
    <dgm:pt modelId="{0DB81AFA-70B8-4BE5-8048-685A6BEC603F}" type="sibTrans" cxnId="{AD2C08AD-22C6-4C18-8429-85D85FC7306A}">
      <dgm:prSet/>
      <dgm:spPr/>
      <dgm:t>
        <a:bodyPr/>
        <a:lstStyle/>
        <a:p>
          <a:endParaRPr lang="en-US"/>
        </a:p>
      </dgm:t>
    </dgm:pt>
    <dgm:pt modelId="{B47FB1DC-110F-4C57-BAC5-D62E9912705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Security </a:t>
          </a:r>
          <a:endParaRPr lang="en-US" sz="1800" b="1" dirty="0"/>
        </a:p>
      </dgm:t>
    </dgm:pt>
    <dgm:pt modelId="{9B679886-7909-4F47-8350-B6D23FBDDC84}" type="parTrans" cxnId="{B14BEC2E-25D3-4269-A6C4-65F367B4BCFC}">
      <dgm:prSet/>
      <dgm:spPr/>
      <dgm:t>
        <a:bodyPr/>
        <a:lstStyle/>
        <a:p>
          <a:endParaRPr lang="en-US"/>
        </a:p>
      </dgm:t>
    </dgm:pt>
    <dgm:pt modelId="{2CD779BA-D202-47A8-92CF-A33D663FA655}" type="sibTrans" cxnId="{B14BEC2E-25D3-4269-A6C4-65F367B4BCFC}">
      <dgm:prSet/>
      <dgm:spPr/>
      <dgm:t>
        <a:bodyPr/>
        <a:lstStyle/>
        <a:p>
          <a:endParaRPr lang="en-US"/>
        </a:p>
      </dgm:t>
    </dgm:pt>
    <dgm:pt modelId="{6894D9F8-2753-4ABA-9706-31009C236EA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Multi level authentication</a:t>
          </a:r>
          <a:endParaRPr lang="en-US" sz="1200" dirty="0">
            <a:solidFill>
              <a:schemeClr val="bg1"/>
            </a:solidFill>
          </a:endParaRPr>
        </a:p>
      </dgm:t>
    </dgm:pt>
    <dgm:pt modelId="{F7449582-A2A8-496F-9B96-D0F4A3AF7215}" type="parTrans" cxnId="{E3C4135E-0CA1-47D0-9EE4-4E1536204161}">
      <dgm:prSet/>
      <dgm:spPr/>
      <dgm:t>
        <a:bodyPr/>
        <a:lstStyle/>
        <a:p>
          <a:endParaRPr lang="en-US"/>
        </a:p>
      </dgm:t>
    </dgm:pt>
    <dgm:pt modelId="{C1E42890-CD24-42DF-8133-18864DAA20F0}" type="sibTrans" cxnId="{E3C4135E-0CA1-47D0-9EE4-4E1536204161}">
      <dgm:prSet/>
      <dgm:spPr/>
      <dgm:t>
        <a:bodyPr/>
        <a:lstStyle/>
        <a:p>
          <a:endParaRPr lang="en-US"/>
        </a:p>
      </dgm:t>
    </dgm:pt>
    <dgm:pt modelId="{66F7EB23-C12C-4027-968C-C0CB16AB45E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Audit trail</a:t>
          </a:r>
          <a:endParaRPr lang="en-US" sz="1200" dirty="0">
            <a:solidFill>
              <a:schemeClr val="bg1"/>
            </a:solidFill>
          </a:endParaRPr>
        </a:p>
      </dgm:t>
    </dgm:pt>
    <dgm:pt modelId="{A60E7CA5-66C0-492C-A1C6-1BADF3EFBA53}" type="parTrans" cxnId="{40781FA0-82ED-4561-B1BE-09DE99CEA75C}">
      <dgm:prSet/>
      <dgm:spPr/>
      <dgm:t>
        <a:bodyPr/>
        <a:lstStyle/>
        <a:p>
          <a:endParaRPr lang="en-US"/>
        </a:p>
      </dgm:t>
    </dgm:pt>
    <dgm:pt modelId="{97BD4D8C-9B73-4A20-B29F-C8D4F7831A14}" type="sibTrans" cxnId="{40781FA0-82ED-4561-B1BE-09DE99CEA75C}">
      <dgm:prSet/>
      <dgm:spPr/>
      <dgm:t>
        <a:bodyPr/>
        <a:lstStyle/>
        <a:p>
          <a:endParaRPr lang="en-US"/>
        </a:p>
      </dgm:t>
    </dgm:pt>
    <dgm:pt modelId="{FB3A00AA-F2E4-406D-88A9-8269BD22F01E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Schedule </a:t>
          </a:r>
          <a:endParaRPr lang="en-US" sz="2900" dirty="0"/>
        </a:p>
      </dgm:t>
    </dgm:pt>
    <dgm:pt modelId="{A9D4C368-F0D3-4E83-B177-BD647BF05260}" type="parTrans" cxnId="{3F7B4C6A-A153-42F8-AC9B-58B79E66688F}">
      <dgm:prSet/>
      <dgm:spPr/>
      <dgm:t>
        <a:bodyPr/>
        <a:lstStyle/>
        <a:p>
          <a:endParaRPr lang="en-US"/>
        </a:p>
      </dgm:t>
    </dgm:pt>
    <dgm:pt modelId="{F7C70E19-634C-4190-8249-45791E1E062C}" type="sibTrans" cxnId="{3F7B4C6A-A153-42F8-AC9B-58B79E66688F}">
      <dgm:prSet/>
      <dgm:spPr/>
      <dgm:t>
        <a:bodyPr/>
        <a:lstStyle/>
        <a:p>
          <a:endParaRPr lang="en-US"/>
        </a:p>
      </dgm:t>
    </dgm:pt>
    <dgm:pt modelId="{4DFCAD89-F3C2-4B4C-9662-FCEF1E7A3E83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Recording scheduler</a:t>
          </a:r>
          <a:endParaRPr lang="en-US" sz="1200" dirty="0">
            <a:solidFill>
              <a:schemeClr val="bg1"/>
            </a:solidFill>
          </a:endParaRPr>
        </a:p>
      </dgm:t>
    </dgm:pt>
    <dgm:pt modelId="{9796F7AD-AB94-477F-8596-18137BD2EDD7}" type="parTrans" cxnId="{8CCC4A8C-1B78-4B10-9D62-4B4F6DB19FA8}">
      <dgm:prSet/>
      <dgm:spPr/>
      <dgm:t>
        <a:bodyPr/>
        <a:lstStyle/>
        <a:p>
          <a:endParaRPr lang="en-US"/>
        </a:p>
      </dgm:t>
    </dgm:pt>
    <dgm:pt modelId="{DC92505C-8AEF-42DA-BB65-A4888326630C}" type="sibTrans" cxnId="{8CCC4A8C-1B78-4B10-9D62-4B4F6DB19FA8}">
      <dgm:prSet/>
      <dgm:spPr/>
      <dgm:t>
        <a:bodyPr/>
        <a:lstStyle/>
        <a:p>
          <a:endParaRPr lang="en-US"/>
        </a:p>
      </dgm:t>
    </dgm:pt>
    <dgm:pt modelId="{C965052C-9324-46FD-8EFB-865FF18D46E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Reports scheduler</a:t>
          </a:r>
          <a:endParaRPr lang="en-US" sz="1200" dirty="0">
            <a:solidFill>
              <a:schemeClr val="bg1"/>
            </a:solidFill>
          </a:endParaRPr>
        </a:p>
      </dgm:t>
    </dgm:pt>
    <dgm:pt modelId="{12A2E806-238F-4017-B0C1-67E0DEBA12A2}" type="parTrans" cxnId="{39B4D830-2EC0-426A-B05A-12FBD64D4813}">
      <dgm:prSet/>
      <dgm:spPr/>
      <dgm:t>
        <a:bodyPr/>
        <a:lstStyle/>
        <a:p>
          <a:endParaRPr lang="en-US"/>
        </a:p>
      </dgm:t>
    </dgm:pt>
    <dgm:pt modelId="{EBE8D84F-FA8B-4384-B695-B411B5795DA0}" type="sibTrans" cxnId="{39B4D830-2EC0-426A-B05A-12FBD64D4813}">
      <dgm:prSet/>
      <dgm:spPr/>
      <dgm:t>
        <a:bodyPr/>
        <a:lstStyle/>
        <a:p>
          <a:endParaRPr lang="en-US"/>
        </a:p>
      </dgm:t>
    </dgm:pt>
    <dgm:pt modelId="{2243FB29-E510-4855-B48C-565652380F1F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Instant recall</a:t>
          </a:r>
          <a:endParaRPr lang="en-US" sz="1200" dirty="0">
            <a:solidFill>
              <a:schemeClr val="bg1"/>
            </a:solidFill>
          </a:endParaRPr>
        </a:p>
      </dgm:t>
    </dgm:pt>
    <dgm:pt modelId="{8424814F-24FF-4DBD-9C38-A258A7C7C48A}" type="parTrans" cxnId="{D7249C2B-C3FC-42D3-B301-9B9517BA228D}">
      <dgm:prSet/>
      <dgm:spPr/>
      <dgm:t>
        <a:bodyPr/>
        <a:lstStyle/>
        <a:p>
          <a:endParaRPr lang="en-US"/>
        </a:p>
      </dgm:t>
    </dgm:pt>
    <dgm:pt modelId="{96CFC390-0820-4296-ADFB-5FF320D468D3}" type="sibTrans" cxnId="{D7249C2B-C3FC-42D3-B301-9B9517BA228D}">
      <dgm:prSet/>
      <dgm:spPr/>
      <dgm:t>
        <a:bodyPr/>
        <a:lstStyle/>
        <a:p>
          <a:endParaRPr lang="en-US"/>
        </a:p>
      </dgm:t>
    </dgm:pt>
    <dgm:pt modelId="{556871C1-FA7B-4848-8B74-F74EE5F301D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Lock/Unlock voice files</a:t>
          </a:r>
          <a:endParaRPr lang="en-US" sz="1200" dirty="0">
            <a:solidFill>
              <a:schemeClr val="bg1"/>
            </a:solidFill>
          </a:endParaRPr>
        </a:p>
      </dgm:t>
    </dgm:pt>
    <dgm:pt modelId="{DDB3CDB7-0D1B-4500-9B70-9D3DE7689B70}" type="parTrans" cxnId="{3D2A3C35-2ACF-4FD1-B23B-17D0B24DF1F1}">
      <dgm:prSet/>
      <dgm:spPr/>
      <dgm:t>
        <a:bodyPr/>
        <a:lstStyle/>
        <a:p>
          <a:endParaRPr lang="en-US"/>
        </a:p>
      </dgm:t>
    </dgm:pt>
    <dgm:pt modelId="{02EC2DE0-186F-4C83-9C7E-2694E1E7DC9F}" type="sibTrans" cxnId="{3D2A3C35-2ACF-4FD1-B23B-17D0B24DF1F1}">
      <dgm:prSet/>
      <dgm:spPr/>
      <dgm:t>
        <a:bodyPr/>
        <a:lstStyle/>
        <a:p>
          <a:endParaRPr lang="en-US"/>
        </a:p>
      </dgm:t>
    </dgm:pt>
    <dgm:pt modelId="{32224C3A-1ED3-4F98-B47E-0404B5C086A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Disable file deletion</a:t>
          </a:r>
          <a:endParaRPr lang="en-US" sz="1200" dirty="0">
            <a:solidFill>
              <a:schemeClr val="bg1"/>
            </a:solidFill>
          </a:endParaRPr>
        </a:p>
      </dgm:t>
    </dgm:pt>
    <dgm:pt modelId="{4E31F613-632E-4CCD-A9EA-5E5C87B1957A}" type="parTrans" cxnId="{B4C345C2-5B9F-40D5-AF12-6B32EA63F68E}">
      <dgm:prSet/>
      <dgm:spPr/>
      <dgm:t>
        <a:bodyPr/>
        <a:lstStyle/>
        <a:p>
          <a:endParaRPr lang="en-US"/>
        </a:p>
      </dgm:t>
    </dgm:pt>
    <dgm:pt modelId="{D43F0736-F574-4253-8B54-F491868472E4}" type="sibTrans" cxnId="{B4C345C2-5B9F-40D5-AF12-6B32EA63F68E}">
      <dgm:prSet/>
      <dgm:spPr/>
      <dgm:t>
        <a:bodyPr/>
        <a:lstStyle/>
        <a:p>
          <a:endParaRPr lang="en-US"/>
        </a:p>
      </dgm:t>
    </dgm:pt>
    <dgm:pt modelId="{CB237787-F5EE-42BB-9819-3E4B0F30DF66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Archive scheduler</a:t>
          </a:r>
          <a:endParaRPr lang="en-US" sz="1200" dirty="0">
            <a:solidFill>
              <a:schemeClr val="bg1"/>
            </a:solidFill>
          </a:endParaRPr>
        </a:p>
      </dgm:t>
    </dgm:pt>
    <dgm:pt modelId="{2EF691A9-8B20-48EC-9FF3-6D6962B8AFEE}" type="parTrans" cxnId="{49149444-A0A6-40C8-9AA4-3BCAEA8171C1}">
      <dgm:prSet/>
      <dgm:spPr/>
      <dgm:t>
        <a:bodyPr/>
        <a:lstStyle/>
        <a:p>
          <a:endParaRPr lang="en-US"/>
        </a:p>
      </dgm:t>
    </dgm:pt>
    <dgm:pt modelId="{254C57AA-B058-406C-80F4-A8A69E462F47}" type="sibTrans" cxnId="{49149444-A0A6-40C8-9AA4-3BCAEA8171C1}">
      <dgm:prSet/>
      <dgm:spPr/>
      <dgm:t>
        <a:bodyPr/>
        <a:lstStyle/>
        <a:p>
          <a:endParaRPr lang="en-US"/>
        </a:p>
      </dgm:t>
    </dgm:pt>
    <dgm:pt modelId="{84D4DCD4-8F9F-4B0B-9DA2-0C579ADFD1E4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Reports subscription</a:t>
          </a:r>
          <a:endParaRPr lang="en-US" sz="1200" dirty="0">
            <a:solidFill>
              <a:schemeClr val="bg1"/>
            </a:solidFill>
          </a:endParaRPr>
        </a:p>
      </dgm:t>
    </dgm:pt>
    <dgm:pt modelId="{59231B86-95E1-4811-A329-204B9F31DC2E}" type="parTrans" cxnId="{61D25CE5-CA17-40F5-BA85-D0576456DB20}">
      <dgm:prSet/>
      <dgm:spPr/>
      <dgm:t>
        <a:bodyPr/>
        <a:lstStyle/>
        <a:p>
          <a:endParaRPr lang="en-US"/>
        </a:p>
      </dgm:t>
    </dgm:pt>
    <dgm:pt modelId="{7FAE3608-2002-4B22-BD48-5C7943F3B54A}" type="sibTrans" cxnId="{61D25CE5-CA17-40F5-BA85-D0576456DB20}">
      <dgm:prSet/>
      <dgm:spPr/>
      <dgm:t>
        <a:bodyPr/>
        <a:lstStyle/>
        <a:p>
          <a:endParaRPr lang="en-US"/>
        </a:p>
      </dgm:t>
    </dgm:pt>
    <dgm:pt modelId="{C78BE0D1-5E5E-4679-8FDC-FE404B6816F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Display</a:t>
          </a:r>
          <a:endParaRPr lang="en-US" sz="1800" b="1" dirty="0"/>
        </a:p>
      </dgm:t>
    </dgm:pt>
    <dgm:pt modelId="{6F6DCEA5-EA2F-43EF-BD59-3F1A971B6654}" type="parTrans" cxnId="{4619000B-13AA-4ED5-9D90-1A7550BF7F91}">
      <dgm:prSet/>
      <dgm:spPr/>
      <dgm:t>
        <a:bodyPr/>
        <a:lstStyle/>
        <a:p>
          <a:endParaRPr lang="en-US"/>
        </a:p>
      </dgm:t>
    </dgm:pt>
    <dgm:pt modelId="{A64521EB-161F-4D7C-A2DB-4A738F4F4353}" type="sibTrans" cxnId="{4619000B-13AA-4ED5-9D90-1A7550BF7F91}">
      <dgm:prSet/>
      <dgm:spPr/>
      <dgm:t>
        <a:bodyPr/>
        <a:lstStyle/>
        <a:p>
          <a:endParaRPr lang="en-US"/>
        </a:p>
      </dgm:t>
    </dgm:pt>
    <dgm:pt modelId="{F805C0BB-2A09-4F26-B469-363EA2D909FB}" type="pres">
      <dgm:prSet presAssocID="{25258549-84C2-440C-9744-F91A2EB8B5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8A335-C439-48DA-8B03-B032F0391851}" type="pres">
      <dgm:prSet presAssocID="{C78BE0D1-5E5E-4679-8FDC-FE404B6816FC}" presName="root" presStyleCnt="0"/>
      <dgm:spPr/>
    </dgm:pt>
    <dgm:pt modelId="{A13CFE27-1BA6-48D1-B769-E4603B22BB01}" type="pres">
      <dgm:prSet presAssocID="{C78BE0D1-5E5E-4679-8FDC-FE404B6816FC}" presName="rootComposite" presStyleCnt="0"/>
      <dgm:spPr/>
    </dgm:pt>
    <dgm:pt modelId="{8FE706D0-E480-4349-A628-F8DB499E0D8F}" type="pres">
      <dgm:prSet presAssocID="{C78BE0D1-5E5E-4679-8FDC-FE404B6816FC}" presName="rootText" presStyleLbl="node1" presStyleIdx="0" presStyleCnt="3"/>
      <dgm:spPr/>
      <dgm:t>
        <a:bodyPr/>
        <a:lstStyle/>
        <a:p>
          <a:endParaRPr lang="en-US"/>
        </a:p>
      </dgm:t>
    </dgm:pt>
    <dgm:pt modelId="{81A72176-B497-476D-A786-1382425231F2}" type="pres">
      <dgm:prSet presAssocID="{C78BE0D1-5E5E-4679-8FDC-FE404B6816FC}" presName="rootConnector" presStyleLbl="node1" presStyleIdx="0" presStyleCnt="3"/>
      <dgm:spPr/>
      <dgm:t>
        <a:bodyPr/>
        <a:lstStyle/>
        <a:p>
          <a:endParaRPr lang="en-US"/>
        </a:p>
      </dgm:t>
    </dgm:pt>
    <dgm:pt modelId="{81AEFF39-E6C3-46FC-88A6-90224B5375EE}" type="pres">
      <dgm:prSet presAssocID="{C78BE0D1-5E5E-4679-8FDC-FE404B6816FC}" presName="childShape" presStyleCnt="0"/>
      <dgm:spPr/>
    </dgm:pt>
    <dgm:pt modelId="{C385F31F-BEA9-49C4-B3F6-CA3BD4E9EC80}" type="pres">
      <dgm:prSet presAssocID="{917F6DE7-BFA1-4DC7-ABD6-17E2B35BF8F7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41127147-1903-4C58-A1A1-14AD07E21799}" type="pres">
      <dgm:prSet presAssocID="{E95FABF6-907F-45A5-8F85-2CA9DA43E668}" presName="childText" presStyleLbl="b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06B22-3F13-4479-A515-57B87C342042}" type="pres">
      <dgm:prSet presAssocID="{50E3A60F-F28B-4017-861C-CC730AEABBD0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95E0AD05-5144-443A-B413-73740D681E91}" type="pres">
      <dgm:prSet presAssocID="{D31BFFA5-FF7D-48E3-87B2-057F04A69951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7350A-F0D8-443F-BA73-F14636B0CC71}" type="pres">
      <dgm:prSet presAssocID="{8424814F-24FF-4DBD-9C38-A258A7C7C48A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DC9F7623-F9DE-4713-98FA-0BF6403A157C}" type="pres">
      <dgm:prSet presAssocID="{2243FB29-E510-4855-B48C-565652380F1F}" presName="childText" presStyleLbl="b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F1FBD-AC9E-41C7-A309-BD5C746A3090}" type="pres">
      <dgm:prSet presAssocID="{B47FB1DC-110F-4C57-BAC5-D62E9912705C}" presName="root" presStyleCnt="0"/>
      <dgm:spPr/>
    </dgm:pt>
    <dgm:pt modelId="{2CCFC93F-66B5-4061-83E1-9F76F248171E}" type="pres">
      <dgm:prSet presAssocID="{B47FB1DC-110F-4C57-BAC5-D62E9912705C}" presName="rootComposite" presStyleCnt="0"/>
      <dgm:spPr/>
    </dgm:pt>
    <dgm:pt modelId="{0931780D-006C-4163-915E-384D6B746F04}" type="pres">
      <dgm:prSet presAssocID="{B47FB1DC-110F-4C57-BAC5-D62E9912705C}" presName="rootText" presStyleLbl="node1" presStyleIdx="1" presStyleCnt="3"/>
      <dgm:spPr/>
      <dgm:t>
        <a:bodyPr/>
        <a:lstStyle/>
        <a:p>
          <a:endParaRPr lang="en-US"/>
        </a:p>
      </dgm:t>
    </dgm:pt>
    <dgm:pt modelId="{6358FDAE-DDD1-46B9-B5F6-0CB5A4E71BF0}" type="pres">
      <dgm:prSet presAssocID="{B47FB1DC-110F-4C57-BAC5-D62E9912705C}" presName="rootConnector" presStyleLbl="node1" presStyleIdx="1" presStyleCnt="3"/>
      <dgm:spPr/>
      <dgm:t>
        <a:bodyPr/>
        <a:lstStyle/>
        <a:p>
          <a:endParaRPr lang="en-US"/>
        </a:p>
      </dgm:t>
    </dgm:pt>
    <dgm:pt modelId="{FBCD2498-D1FB-40CA-9B3F-08A39DA2EFBF}" type="pres">
      <dgm:prSet presAssocID="{B47FB1DC-110F-4C57-BAC5-D62E9912705C}" presName="childShape" presStyleCnt="0"/>
      <dgm:spPr/>
    </dgm:pt>
    <dgm:pt modelId="{DA2B8D54-FBE6-4A91-B469-19EE03F5A3FA}" type="pres">
      <dgm:prSet presAssocID="{F7449582-A2A8-496F-9B96-D0F4A3AF7215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DC562E8E-7240-40EE-ABCE-6D2FB5191A02}" type="pres">
      <dgm:prSet presAssocID="{6894D9F8-2753-4ABA-9706-31009C236EAB}" presName="childText" presStyleLbl="b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170EA-8089-47A9-B83C-409340CE5F69}" type="pres">
      <dgm:prSet presAssocID="{A60E7CA5-66C0-492C-A1C6-1BADF3EFBA53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35D6BF06-8442-4712-ABD5-F8BBB4A682F1}" type="pres">
      <dgm:prSet presAssocID="{66F7EB23-C12C-4027-968C-C0CB16AB45E0}" presName="childText" presStyleLbl="b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55E4C-4A2F-4721-AE1F-DD5D4DEAF3A7}" type="pres">
      <dgm:prSet presAssocID="{DDB3CDB7-0D1B-4500-9B70-9D3DE7689B70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2FFFB5C7-7085-48DB-A450-FAF9C1CEDBA5}" type="pres">
      <dgm:prSet presAssocID="{556871C1-FA7B-4848-8B74-F74EE5F301D9}" presName="childText" presStyleLbl="bgAcc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85EA5-0FD9-4234-8FF7-973EF0032866}" type="pres">
      <dgm:prSet presAssocID="{4E31F613-632E-4CCD-A9EA-5E5C87B1957A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B6F48F02-B9FA-42D4-84E2-DA96C979D1DF}" type="pres">
      <dgm:prSet presAssocID="{32224C3A-1ED3-4F98-B47E-0404B5C086A7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D77B0-BAE4-4DE5-ACEB-432FB2704E5E}" type="pres">
      <dgm:prSet presAssocID="{FB3A00AA-F2E4-406D-88A9-8269BD22F01E}" presName="root" presStyleCnt="0"/>
      <dgm:spPr/>
    </dgm:pt>
    <dgm:pt modelId="{0F2DBB0A-6CDF-4BE2-AA97-37A8A624C74C}" type="pres">
      <dgm:prSet presAssocID="{FB3A00AA-F2E4-406D-88A9-8269BD22F01E}" presName="rootComposite" presStyleCnt="0"/>
      <dgm:spPr/>
    </dgm:pt>
    <dgm:pt modelId="{21484F9D-E1E0-41D5-A3BB-07FBE812C2AC}" type="pres">
      <dgm:prSet presAssocID="{FB3A00AA-F2E4-406D-88A9-8269BD22F01E}" presName="rootText" presStyleLbl="node1" presStyleIdx="2" presStyleCnt="3"/>
      <dgm:spPr/>
      <dgm:t>
        <a:bodyPr/>
        <a:lstStyle/>
        <a:p>
          <a:endParaRPr lang="en-US"/>
        </a:p>
      </dgm:t>
    </dgm:pt>
    <dgm:pt modelId="{A08AD28E-8C86-47EF-A47F-4D2ABAD731AA}" type="pres">
      <dgm:prSet presAssocID="{FB3A00AA-F2E4-406D-88A9-8269BD22F01E}" presName="rootConnector" presStyleLbl="node1" presStyleIdx="2" presStyleCnt="3"/>
      <dgm:spPr/>
      <dgm:t>
        <a:bodyPr/>
        <a:lstStyle/>
        <a:p>
          <a:endParaRPr lang="en-US"/>
        </a:p>
      </dgm:t>
    </dgm:pt>
    <dgm:pt modelId="{DCE49EDF-B6F8-4157-9882-3D3EA5E7F893}" type="pres">
      <dgm:prSet presAssocID="{FB3A00AA-F2E4-406D-88A9-8269BD22F01E}" presName="childShape" presStyleCnt="0"/>
      <dgm:spPr/>
    </dgm:pt>
    <dgm:pt modelId="{18EA5B2F-661B-40B4-805A-D0C7FB5FF0AC}" type="pres">
      <dgm:prSet presAssocID="{9796F7AD-AB94-477F-8596-18137BD2EDD7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D0658E0D-1130-4610-BC48-543FCDE65CBA}" type="pres">
      <dgm:prSet presAssocID="{4DFCAD89-F3C2-4B4C-9662-FCEF1E7A3E83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358D6-1544-427C-970A-90D5C9D08B92}" type="pres">
      <dgm:prSet presAssocID="{12A2E806-238F-4017-B0C1-67E0DEBA12A2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92DED331-6D12-4F30-BCB1-5D41A68FE577}" type="pres">
      <dgm:prSet presAssocID="{C965052C-9324-46FD-8EFB-865FF18D46E7}" presName="childText" presStyleLbl="b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727E8-22C7-4232-B1A9-3AB454DC2643}" type="pres">
      <dgm:prSet presAssocID="{2EF691A9-8B20-48EC-9FF3-6D6962B8AFEE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25FB40CE-0578-43C4-A8AA-D92E082A99CF}" type="pres">
      <dgm:prSet presAssocID="{CB237787-F5EE-42BB-9819-3E4B0F30DF66}" presName="childText" presStyleLbl="bgAcc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35928-6DAD-422F-BBEF-3F74AE329CCA}" type="pres">
      <dgm:prSet presAssocID="{59231B86-95E1-4811-A329-204B9F31DC2E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4D12A3C0-4E13-43FB-899A-16B5117AAC6C}" type="pres">
      <dgm:prSet presAssocID="{84D4DCD4-8F9F-4B0B-9DA2-0C579ADFD1E4}" presName="childText" presStyleLbl="bgAcc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6607A7-C45C-443C-A57C-5A2318324006}" type="presOf" srcId="{D31BFFA5-FF7D-48E3-87B2-057F04A69951}" destId="{95E0AD05-5144-443A-B413-73740D681E91}" srcOrd="0" destOrd="0" presId="urn:microsoft.com/office/officeart/2005/8/layout/hierarchy3"/>
    <dgm:cxn modelId="{1E910668-2A8C-4DE8-90D3-115511D2BBCE}" type="presOf" srcId="{50E3A60F-F28B-4017-861C-CC730AEABBD0}" destId="{C4806B22-3F13-4479-A515-57B87C342042}" srcOrd="0" destOrd="0" presId="urn:microsoft.com/office/officeart/2005/8/layout/hierarchy3"/>
    <dgm:cxn modelId="{130A7939-21ED-438E-B560-53676DD8A2FB}" type="presOf" srcId="{C78BE0D1-5E5E-4679-8FDC-FE404B6816FC}" destId="{8FE706D0-E480-4349-A628-F8DB499E0D8F}" srcOrd="0" destOrd="0" presId="urn:microsoft.com/office/officeart/2005/8/layout/hierarchy3"/>
    <dgm:cxn modelId="{A80B9BBD-0316-4FB5-BF5A-05DA762A58E5}" type="presOf" srcId="{2EF691A9-8B20-48EC-9FF3-6D6962B8AFEE}" destId="{EEA727E8-22C7-4232-B1A9-3AB454DC2643}" srcOrd="0" destOrd="0" presId="urn:microsoft.com/office/officeart/2005/8/layout/hierarchy3"/>
    <dgm:cxn modelId="{E3C4135E-0CA1-47D0-9EE4-4E1536204161}" srcId="{B47FB1DC-110F-4C57-BAC5-D62E9912705C}" destId="{6894D9F8-2753-4ABA-9706-31009C236EAB}" srcOrd="0" destOrd="0" parTransId="{F7449582-A2A8-496F-9B96-D0F4A3AF7215}" sibTransId="{C1E42890-CD24-42DF-8133-18864DAA20F0}"/>
    <dgm:cxn modelId="{3D2A3C35-2ACF-4FD1-B23B-17D0B24DF1F1}" srcId="{B47FB1DC-110F-4C57-BAC5-D62E9912705C}" destId="{556871C1-FA7B-4848-8B74-F74EE5F301D9}" srcOrd="2" destOrd="0" parTransId="{DDB3CDB7-0D1B-4500-9B70-9D3DE7689B70}" sibTransId="{02EC2DE0-186F-4C83-9C7E-2694E1E7DC9F}"/>
    <dgm:cxn modelId="{B4C345C2-5B9F-40D5-AF12-6B32EA63F68E}" srcId="{B47FB1DC-110F-4C57-BAC5-D62E9912705C}" destId="{32224C3A-1ED3-4F98-B47E-0404B5C086A7}" srcOrd="3" destOrd="0" parTransId="{4E31F613-632E-4CCD-A9EA-5E5C87B1957A}" sibTransId="{D43F0736-F574-4253-8B54-F491868472E4}"/>
    <dgm:cxn modelId="{7E8FF3D5-3AC7-43DE-B4CA-CB878AF41D9B}" type="presOf" srcId="{F7449582-A2A8-496F-9B96-D0F4A3AF7215}" destId="{DA2B8D54-FBE6-4A91-B469-19EE03F5A3FA}" srcOrd="0" destOrd="0" presId="urn:microsoft.com/office/officeart/2005/8/layout/hierarchy3"/>
    <dgm:cxn modelId="{A782556D-E6C2-431C-BAD9-F7C63B491B63}" type="presOf" srcId="{25258549-84C2-440C-9744-F91A2EB8B5C6}" destId="{F805C0BB-2A09-4F26-B469-363EA2D909FB}" srcOrd="0" destOrd="0" presId="urn:microsoft.com/office/officeart/2005/8/layout/hierarchy3"/>
    <dgm:cxn modelId="{771CDF43-60E7-4CBA-8F30-27BDD2E49D6A}" type="presOf" srcId="{DDB3CDB7-0D1B-4500-9B70-9D3DE7689B70}" destId="{6A255E4C-4A2F-4721-AE1F-DD5D4DEAF3A7}" srcOrd="0" destOrd="0" presId="urn:microsoft.com/office/officeart/2005/8/layout/hierarchy3"/>
    <dgm:cxn modelId="{D51979DC-CEA4-48D3-8A05-8C9581D43518}" type="presOf" srcId="{59231B86-95E1-4811-A329-204B9F31DC2E}" destId="{D8635928-6DAD-422F-BBEF-3F74AE329CCA}" srcOrd="0" destOrd="0" presId="urn:microsoft.com/office/officeart/2005/8/layout/hierarchy3"/>
    <dgm:cxn modelId="{1BF687CC-C288-4CE6-9361-4A121F557CCC}" type="presOf" srcId="{E95FABF6-907F-45A5-8F85-2CA9DA43E668}" destId="{41127147-1903-4C58-A1A1-14AD07E21799}" srcOrd="0" destOrd="0" presId="urn:microsoft.com/office/officeart/2005/8/layout/hierarchy3"/>
    <dgm:cxn modelId="{8FDACBD8-988A-413C-93FB-6FBD83F1E0D5}" type="presOf" srcId="{CB237787-F5EE-42BB-9819-3E4B0F30DF66}" destId="{25FB40CE-0578-43C4-A8AA-D92E082A99CF}" srcOrd="0" destOrd="0" presId="urn:microsoft.com/office/officeart/2005/8/layout/hierarchy3"/>
    <dgm:cxn modelId="{9E0BDDEB-8971-4D72-8D16-4477A77913A9}" type="presOf" srcId="{66F7EB23-C12C-4027-968C-C0CB16AB45E0}" destId="{35D6BF06-8442-4712-ABD5-F8BBB4A682F1}" srcOrd="0" destOrd="0" presId="urn:microsoft.com/office/officeart/2005/8/layout/hierarchy3"/>
    <dgm:cxn modelId="{EF666D71-B3F7-4961-AF4C-B7B949B83BF5}" type="presOf" srcId="{C965052C-9324-46FD-8EFB-865FF18D46E7}" destId="{92DED331-6D12-4F30-BCB1-5D41A68FE577}" srcOrd="0" destOrd="0" presId="urn:microsoft.com/office/officeart/2005/8/layout/hierarchy3"/>
    <dgm:cxn modelId="{CB1F5653-6C71-47D4-923F-638EF83E1C6B}" type="presOf" srcId="{6894D9F8-2753-4ABA-9706-31009C236EAB}" destId="{DC562E8E-7240-40EE-ABCE-6D2FB5191A02}" srcOrd="0" destOrd="0" presId="urn:microsoft.com/office/officeart/2005/8/layout/hierarchy3"/>
    <dgm:cxn modelId="{61D25CE5-CA17-40F5-BA85-D0576456DB20}" srcId="{FB3A00AA-F2E4-406D-88A9-8269BD22F01E}" destId="{84D4DCD4-8F9F-4B0B-9DA2-0C579ADFD1E4}" srcOrd="3" destOrd="0" parTransId="{59231B86-95E1-4811-A329-204B9F31DC2E}" sibTransId="{7FAE3608-2002-4B22-BD48-5C7943F3B54A}"/>
    <dgm:cxn modelId="{D7249C2B-C3FC-42D3-B301-9B9517BA228D}" srcId="{C78BE0D1-5E5E-4679-8FDC-FE404B6816FC}" destId="{2243FB29-E510-4855-B48C-565652380F1F}" srcOrd="2" destOrd="0" parTransId="{8424814F-24FF-4DBD-9C38-A258A7C7C48A}" sibTransId="{96CFC390-0820-4296-ADFB-5FF320D468D3}"/>
    <dgm:cxn modelId="{B3EB5634-A186-4F06-9362-0876B9DD7327}" type="presOf" srcId="{9796F7AD-AB94-477F-8596-18137BD2EDD7}" destId="{18EA5B2F-661B-40B4-805A-D0C7FB5FF0AC}" srcOrd="0" destOrd="0" presId="urn:microsoft.com/office/officeart/2005/8/layout/hierarchy3"/>
    <dgm:cxn modelId="{40781FA0-82ED-4561-B1BE-09DE99CEA75C}" srcId="{B47FB1DC-110F-4C57-BAC5-D62E9912705C}" destId="{66F7EB23-C12C-4027-968C-C0CB16AB45E0}" srcOrd="1" destOrd="0" parTransId="{A60E7CA5-66C0-492C-A1C6-1BADF3EFBA53}" sibTransId="{97BD4D8C-9B73-4A20-B29F-C8D4F7831A14}"/>
    <dgm:cxn modelId="{AD2C08AD-22C6-4C18-8429-85D85FC7306A}" srcId="{C78BE0D1-5E5E-4679-8FDC-FE404B6816FC}" destId="{D31BFFA5-FF7D-48E3-87B2-057F04A69951}" srcOrd="1" destOrd="0" parTransId="{50E3A60F-F28B-4017-861C-CC730AEABBD0}" sibTransId="{0DB81AFA-70B8-4BE5-8048-685A6BEC603F}"/>
    <dgm:cxn modelId="{3F7B4C6A-A153-42F8-AC9B-58B79E66688F}" srcId="{25258549-84C2-440C-9744-F91A2EB8B5C6}" destId="{FB3A00AA-F2E4-406D-88A9-8269BD22F01E}" srcOrd="2" destOrd="0" parTransId="{A9D4C368-F0D3-4E83-B177-BD647BF05260}" sibTransId="{F7C70E19-634C-4190-8249-45791E1E062C}"/>
    <dgm:cxn modelId="{041E1019-6D48-45DF-938D-4FB62EFC3EBE}" type="presOf" srcId="{556871C1-FA7B-4848-8B74-F74EE5F301D9}" destId="{2FFFB5C7-7085-48DB-A450-FAF9C1CEDBA5}" srcOrd="0" destOrd="0" presId="urn:microsoft.com/office/officeart/2005/8/layout/hierarchy3"/>
    <dgm:cxn modelId="{CC269023-79BD-4258-BC6B-AB299FBA4101}" type="presOf" srcId="{917F6DE7-BFA1-4DC7-ABD6-17E2B35BF8F7}" destId="{C385F31F-BEA9-49C4-B3F6-CA3BD4E9EC80}" srcOrd="0" destOrd="0" presId="urn:microsoft.com/office/officeart/2005/8/layout/hierarchy3"/>
    <dgm:cxn modelId="{F877AF85-F0D9-4483-A862-0444F8E350C8}" type="presOf" srcId="{B47FB1DC-110F-4C57-BAC5-D62E9912705C}" destId="{0931780D-006C-4163-915E-384D6B746F04}" srcOrd="0" destOrd="0" presId="urn:microsoft.com/office/officeart/2005/8/layout/hierarchy3"/>
    <dgm:cxn modelId="{B14BEC2E-25D3-4269-A6C4-65F367B4BCFC}" srcId="{25258549-84C2-440C-9744-F91A2EB8B5C6}" destId="{B47FB1DC-110F-4C57-BAC5-D62E9912705C}" srcOrd="1" destOrd="0" parTransId="{9B679886-7909-4F47-8350-B6D23FBDDC84}" sibTransId="{2CD779BA-D202-47A8-92CF-A33D663FA655}"/>
    <dgm:cxn modelId="{499858E7-D8BA-41CA-A3EE-A34ABB73811A}" type="presOf" srcId="{84D4DCD4-8F9F-4B0B-9DA2-0C579ADFD1E4}" destId="{4D12A3C0-4E13-43FB-899A-16B5117AAC6C}" srcOrd="0" destOrd="0" presId="urn:microsoft.com/office/officeart/2005/8/layout/hierarchy3"/>
    <dgm:cxn modelId="{68985E4F-B442-4E9C-9A8C-5BA1102CBC8D}" type="presOf" srcId="{4DFCAD89-F3C2-4B4C-9662-FCEF1E7A3E83}" destId="{D0658E0D-1130-4610-BC48-543FCDE65CBA}" srcOrd="0" destOrd="0" presId="urn:microsoft.com/office/officeart/2005/8/layout/hierarchy3"/>
    <dgm:cxn modelId="{1F58452B-2EF2-4545-9CC8-9A1D48C3120E}" type="presOf" srcId="{12A2E806-238F-4017-B0C1-67E0DEBA12A2}" destId="{724358D6-1544-427C-970A-90D5C9D08B92}" srcOrd="0" destOrd="0" presId="urn:microsoft.com/office/officeart/2005/8/layout/hierarchy3"/>
    <dgm:cxn modelId="{51B59D69-1E5D-4F15-95DA-36ED54B5978A}" type="presOf" srcId="{FB3A00AA-F2E4-406D-88A9-8269BD22F01E}" destId="{A08AD28E-8C86-47EF-A47F-4D2ABAD731AA}" srcOrd="1" destOrd="0" presId="urn:microsoft.com/office/officeart/2005/8/layout/hierarchy3"/>
    <dgm:cxn modelId="{6EFF6001-9D1B-4734-BDAC-808699B84182}" type="presOf" srcId="{8424814F-24FF-4DBD-9C38-A258A7C7C48A}" destId="{B297350A-F0D8-443F-BA73-F14636B0CC71}" srcOrd="0" destOrd="0" presId="urn:microsoft.com/office/officeart/2005/8/layout/hierarchy3"/>
    <dgm:cxn modelId="{D50B97A0-7835-4C29-96D3-073C49A39987}" type="presOf" srcId="{4E31F613-632E-4CCD-A9EA-5E5C87B1957A}" destId="{AF185EA5-0FD9-4234-8FF7-973EF0032866}" srcOrd="0" destOrd="0" presId="urn:microsoft.com/office/officeart/2005/8/layout/hierarchy3"/>
    <dgm:cxn modelId="{C54B8B80-3E21-4CF7-A40D-55C92C5291CD}" srcId="{C78BE0D1-5E5E-4679-8FDC-FE404B6816FC}" destId="{E95FABF6-907F-45A5-8F85-2CA9DA43E668}" srcOrd="0" destOrd="0" parTransId="{917F6DE7-BFA1-4DC7-ABD6-17E2B35BF8F7}" sibTransId="{205173D1-A8A1-4FFC-B7E6-5DDFBFDBE300}"/>
    <dgm:cxn modelId="{E953DAC4-1787-49AE-928A-0C1DACF1FBE6}" type="presOf" srcId="{2243FB29-E510-4855-B48C-565652380F1F}" destId="{DC9F7623-F9DE-4713-98FA-0BF6403A157C}" srcOrd="0" destOrd="0" presId="urn:microsoft.com/office/officeart/2005/8/layout/hierarchy3"/>
    <dgm:cxn modelId="{E265151D-A0AD-4916-834E-DA2B83CAFFE0}" type="presOf" srcId="{32224C3A-1ED3-4F98-B47E-0404B5C086A7}" destId="{B6F48F02-B9FA-42D4-84E2-DA96C979D1DF}" srcOrd="0" destOrd="0" presId="urn:microsoft.com/office/officeart/2005/8/layout/hierarchy3"/>
    <dgm:cxn modelId="{49149444-A0A6-40C8-9AA4-3BCAEA8171C1}" srcId="{FB3A00AA-F2E4-406D-88A9-8269BD22F01E}" destId="{CB237787-F5EE-42BB-9819-3E4B0F30DF66}" srcOrd="2" destOrd="0" parTransId="{2EF691A9-8B20-48EC-9FF3-6D6962B8AFEE}" sibTransId="{254C57AA-B058-406C-80F4-A8A69E462F47}"/>
    <dgm:cxn modelId="{B2EDB5E7-C529-4ED1-9637-2DFD6D1C5987}" type="presOf" srcId="{C78BE0D1-5E5E-4679-8FDC-FE404B6816FC}" destId="{81A72176-B497-476D-A786-1382425231F2}" srcOrd="1" destOrd="0" presId="urn:microsoft.com/office/officeart/2005/8/layout/hierarchy3"/>
    <dgm:cxn modelId="{7C0288A3-61C0-4007-83F2-94119D30E344}" type="presOf" srcId="{B47FB1DC-110F-4C57-BAC5-D62E9912705C}" destId="{6358FDAE-DDD1-46B9-B5F6-0CB5A4E71BF0}" srcOrd="1" destOrd="0" presId="urn:microsoft.com/office/officeart/2005/8/layout/hierarchy3"/>
    <dgm:cxn modelId="{C58E78A8-97A5-46B0-9D97-6A3D51470326}" type="presOf" srcId="{A60E7CA5-66C0-492C-A1C6-1BADF3EFBA53}" destId="{E8D170EA-8089-47A9-B83C-409340CE5F69}" srcOrd="0" destOrd="0" presId="urn:microsoft.com/office/officeart/2005/8/layout/hierarchy3"/>
    <dgm:cxn modelId="{8CCC4A8C-1B78-4B10-9D62-4B4F6DB19FA8}" srcId="{FB3A00AA-F2E4-406D-88A9-8269BD22F01E}" destId="{4DFCAD89-F3C2-4B4C-9662-FCEF1E7A3E83}" srcOrd="0" destOrd="0" parTransId="{9796F7AD-AB94-477F-8596-18137BD2EDD7}" sibTransId="{DC92505C-8AEF-42DA-BB65-A4888326630C}"/>
    <dgm:cxn modelId="{CD76D3B8-DEEE-41DB-8E71-C49376CC4691}" type="presOf" srcId="{FB3A00AA-F2E4-406D-88A9-8269BD22F01E}" destId="{21484F9D-E1E0-41D5-A3BB-07FBE812C2AC}" srcOrd="0" destOrd="0" presId="urn:microsoft.com/office/officeart/2005/8/layout/hierarchy3"/>
    <dgm:cxn modelId="{4619000B-13AA-4ED5-9D90-1A7550BF7F91}" srcId="{25258549-84C2-440C-9744-F91A2EB8B5C6}" destId="{C78BE0D1-5E5E-4679-8FDC-FE404B6816FC}" srcOrd="0" destOrd="0" parTransId="{6F6DCEA5-EA2F-43EF-BD59-3F1A971B6654}" sibTransId="{A64521EB-161F-4D7C-A2DB-4A738F4F4353}"/>
    <dgm:cxn modelId="{39B4D830-2EC0-426A-B05A-12FBD64D4813}" srcId="{FB3A00AA-F2E4-406D-88A9-8269BD22F01E}" destId="{C965052C-9324-46FD-8EFB-865FF18D46E7}" srcOrd="1" destOrd="0" parTransId="{12A2E806-238F-4017-B0C1-67E0DEBA12A2}" sibTransId="{EBE8D84F-FA8B-4384-B695-B411B5795DA0}"/>
    <dgm:cxn modelId="{F6B2ECA4-7DF3-449A-AFB2-2428E3508E8B}" type="presParOf" srcId="{F805C0BB-2A09-4F26-B469-363EA2D909FB}" destId="{E1F8A335-C439-48DA-8B03-B032F0391851}" srcOrd="0" destOrd="0" presId="urn:microsoft.com/office/officeart/2005/8/layout/hierarchy3"/>
    <dgm:cxn modelId="{8058786D-41DF-4516-AB8E-D0A4C7966803}" type="presParOf" srcId="{E1F8A335-C439-48DA-8B03-B032F0391851}" destId="{A13CFE27-1BA6-48D1-B769-E4603B22BB01}" srcOrd="0" destOrd="0" presId="urn:microsoft.com/office/officeart/2005/8/layout/hierarchy3"/>
    <dgm:cxn modelId="{9DB44680-4D26-4C65-A72A-3C534DEFCB6E}" type="presParOf" srcId="{A13CFE27-1BA6-48D1-B769-E4603B22BB01}" destId="{8FE706D0-E480-4349-A628-F8DB499E0D8F}" srcOrd="0" destOrd="0" presId="urn:microsoft.com/office/officeart/2005/8/layout/hierarchy3"/>
    <dgm:cxn modelId="{4FBDAE42-3763-4A15-8DCF-3302C8A76916}" type="presParOf" srcId="{A13CFE27-1BA6-48D1-B769-E4603B22BB01}" destId="{81A72176-B497-476D-A786-1382425231F2}" srcOrd="1" destOrd="0" presId="urn:microsoft.com/office/officeart/2005/8/layout/hierarchy3"/>
    <dgm:cxn modelId="{930B648B-24AD-4463-B8D2-632EF3F5309D}" type="presParOf" srcId="{E1F8A335-C439-48DA-8B03-B032F0391851}" destId="{81AEFF39-E6C3-46FC-88A6-90224B5375EE}" srcOrd="1" destOrd="0" presId="urn:microsoft.com/office/officeart/2005/8/layout/hierarchy3"/>
    <dgm:cxn modelId="{0CA446CF-F825-4950-A7C7-19BF0A028FC3}" type="presParOf" srcId="{81AEFF39-E6C3-46FC-88A6-90224B5375EE}" destId="{C385F31F-BEA9-49C4-B3F6-CA3BD4E9EC80}" srcOrd="0" destOrd="0" presId="urn:microsoft.com/office/officeart/2005/8/layout/hierarchy3"/>
    <dgm:cxn modelId="{697B7B28-A232-47B1-A0FC-AB1A42E2A5B6}" type="presParOf" srcId="{81AEFF39-E6C3-46FC-88A6-90224B5375EE}" destId="{41127147-1903-4C58-A1A1-14AD07E21799}" srcOrd="1" destOrd="0" presId="urn:microsoft.com/office/officeart/2005/8/layout/hierarchy3"/>
    <dgm:cxn modelId="{4E4A0732-C5C2-4234-894F-1BBFEFE3F7CA}" type="presParOf" srcId="{81AEFF39-E6C3-46FC-88A6-90224B5375EE}" destId="{C4806B22-3F13-4479-A515-57B87C342042}" srcOrd="2" destOrd="0" presId="urn:microsoft.com/office/officeart/2005/8/layout/hierarchy3"/>
    <dgm:cxn modelId="{B019959A-2E63-4B6B-8CD3-ABEA9E27A7C0}" type="presParOf" srcId="{81AEFF39-E6C3-46FC-88A6-90224B5375EE}" destId="{95E0AD05-5144-443A-B413-73740D681E91}" srcOrd="3" destOrd="0" presId="urn:microsoft.com/office/officeart/2005/8/layout/hierarchy3"/>
    <dgm:cxn modelId="{A7979E04-40AB-485A-A687-64D84A535E21}" type="presParOf" srcId="{81AEFF39-E6C3-46FC-88A6-90224B5375EE}" destId="{B297350A-F0D8-443F-BA73-F14636B0CC71}" srcOrd="4" destOrd="0" presId="urn:microsoft.com/office/officeart/2005/8/layout/hierarchy3"/>
    <dgm:cxn modelId="{5B4F58A3-6BB1-4402-98EF-1B4D8D6D69B5}" type="presParOf" srcId="{81AEFF39-E6C3-46FC-88A6-90224B5375EE}" destId="{DC9F7623-F9DE-4713-98FA-0BF6403A157C}" srcOrd="5" destOrd="0" presId="urn:microsoft.com/office/officeart/2005/8/layout/hierarchy3"/>
    <dgm:cxn modelId="{7A53078D-5620-4F43-A82C-DD3431BA11C2}" type="presParOf" srcId="{F805C0BB-2A09-4F26-B469-363EA2D909FB}" destId="{690F1FBD-AC9E-41C7-A309-BD5C746A3090}" srcOrd="1" destOrd="0" presId="urn:microsoft.com/office/officeart/2005/8/layout/hierarchy3"/>
    <dgm:cxn modelId="{F9DA40F8-3885-4EC2-B6F9-358F685C5013}" type="presParOf" srcId="{690F1FBD-AC9E-41C7-A309-BD5C746A3090}" destId="{2CCFC93F-66B5-4061-83E1-9F76F248171E}" srcOrd="0" destOrd="0" presId="urn:microsoft.com/office/officeart/2005/8/layout/hierarchy3"/>
    <dgm:cxn modelId="{7CA008D0-908C-4660-BD11-A9C735CAECB0}" type="presParOf" srcId="{2CCFC93F-66B5-4061-83E1-9F76F248171E}" destId="{0931780D-006C-4163-915E-384D6B746F04}" srcOrd="0" destOrd="0" presId="urn:microsoft.com/office/officeart/2005/8/layout/hierarchy3"/>
    <dgm:cxn modelId="{8BC5C262-B828-4983-B9B7-FCE3DAB47D35}" type="presParOf" srcId="{2CCFC93F-66B5-4061-83E1-9F76F248171E}" destId="{6358FDAE-DDD1-46B9-B5F6-0CB5A4E71BF0}" srcOrd="1" destOrd="0" presId="urn:microsoft.com/office/officeart/2005/8/layout/hierarchy3"/>
    <dgm:cxn modelId="{38C2F08A-9237-4A55-9953-496CA814B98C}" type="presParOf" srcId="{690F1FBD-AC9E-41C7-A309-BD5C746A3090}" destId="{FBCD2498-D1FB-40CA-9B3F-08A39DA2EFBF}" srcOrd="1" destOrd="0" presId="urn:microsoft.com/office/officeart/2005/8/layout/hierarchy3"/>
    <dgm:cxn modelId="{A20748FD-4F14-4B7D-B241-B629146C26F0}" type="presParOf" srcId="{FBCD2498-D1FB-40CA-9B3F-08A39DA2EFBF}" destId="{DA2B8D54-FBE6-4A91-B469-19EE03F5A3FA}" srcOrd="0" destOrd="0" presId="urn:microsoft.com/office/officeart/2005/8/layout/hierarchy3"/>
    <dgm:cxn modelId="{A8167AF5-C175-49E0-B72C-C478B09043F8}" type="presParOf" srcId="{FBCD2498-D1FB-40CA-9B3F-08A39DA2EFBF}" destId="{DC562E8E-7240-40EE-ABCE-6D2FB5191A02}" srcOrd="1" destOrd="0" presId="urn:microsoft.com/office/officeart/2005/8/layout/hierarchy3"/>
    <dgm:cxn modelId="{D032D169-5576-4483-B99A-5301EA69E3FC}" type="presParOf" srcId="{FBCD2498-D1FB-40CA-9B3F-08A39DA2EFBF}" destId="{E8D170EA-8089-47A9-B83C-409340CE5F69}" srcOrd="2" destOrd="0" presId="urn:microsoft.com/office/officeart/2005/8/layout/hierarchy3"/>
    <dgm:cxn modelId="{9BA98A4C-D1E9-477F-9F00-490B0B4E30C3}" type="presParOf" srcId="{FBCD2498-D1FB-40CA-9B3F-08A39DA2EFBF}" destId="{35D6BF06-8442-4712-ABD5-F8BBB4A682F1}" srcOrd="3" destOrd="0" presId="urn:microsoft.com/office/officeart/2005/8/layout/hierarchy3"/>
    <dgm:cxn modelId="{B103AE2D-3F32-478C-93DE-5F53FC677C83}" type="presParOf" srcId="{FBCD2498-D1FB-40CA-9B3F-08A39DA2EFBF}" destId="{6A255E4C-4A2F-4721-AE1F-DD5D4DEAF3A7}" srcOrd="4" destOrd="0" presId="urn:microsoft.com/office/officeart/2005/8/layout/hierarchy3"/>
    <dgm:cxn modelId="{1D2662A9-E9CF-4971-822C-0CE185AA2C9E}" type="presParOf" srcId="{FBCD2498-D1FB-40CA-9B3F-08A39DA2EFBF}" destId="{2FFFB5C7-7085-48DB-A450-FAF9C1CEDBA5}" srcOrd="5" destOrd="0" presId="urn:microsoft.com/office/officeart/2005/8/layout/hierarchy3"/>
    <dgm:cxn modelId="{3431E723-AE43-4CC6-ACB7-7CF65FC000EA}" type="presParOf" srcId="{FBCD2498-D1FB-40CA-9B3F-08A39DA2EFBF}" destId="{AF185EA5-0FD9-4234-8FF7-973EF0032866}" srcOrd="6" destOrd="0" presId="urn:microsoft.com/office/officeart/2005/8/layout/hierarchy3"/>
    <dgm:cxn modelId="{53356798-6E03-4110-8274-691D2DBB2032}" type="presParOf" srcId="{FBCD2498-D1FB-40CA-9B3F-08A39DA2EFBF}" destId="{B6F48F02-B9FA-42D4-84E2-DA96C979D1DF}" srcOrd="7" destOrd="0" presId="urn:microsoft.com/office/officeart/2005/8/layout/hierarchy3"/>
    <dgm:cxn modelId="{08F96710-31C0-46AF-ADF8-D5038D037CB8}" type="presParOf" srcId="{F805C0BB-2A09-4F26-B469-363EA2D909FB}" destId="{506D77B0-BAE4-4DE5-ACEB-432FB2704E5E}" srcOrd="2" destOrd="0" presId="urn:microsoft.com/office/officeart/2005/8/layout/hierarchy3"/>
    <dgm:cxn modelId="{657625F7-57C3-4E86-85AA-56CA57777130}" type="presParOf" srcId="{506D77B0-BAE4-4DE5-ACEB-432FB2704E5E}" destId="{0F2DBB0A-6CDF-4BE2-AA97-37A8A624C74C}" srcOrd="0" destOrd="0" presId="urn:microsoft.com/office/officeart/2005/8/layout/hierarchy3"/>
    <dgm:cxn modelId="{9029ABFB-B0B2-44C7-A702-0648F877B5E7}" type="presParOf" srcId="{0F2DBB0A-6CDF-4BE2-AA97-37A8A624C74C}" destId="{21484F9D-E1E0-41D5-A3BB-07FBE812C2AC}" srcOrd="0" destOrd="0" presId="urn:microsoft.com/office/officeart/2005/8/layout/hierarchy3"/>
    <dgm:cxn modelId="{1BCA78AF-8BF5-48AD-9EED-755D2023AA1A}" type="presParOf" srcId="{0F2DBB0A-6CDF-4BE2-AA97-37A8A624C74C}" destId="{A08AD28E-8C86-47EF-A47F-4D2ABAD731AA}" srcOrd="1" destOrd="0" presId="urn:microsoft.com/office/officeart/2005/8/layout/hierarchy3"/>
    <dgm:cxn modelId="{C05DA500-4F1D-475E-B0BF-14EF29839EC9}" type="presParOf" srcId="{506D77B0-BAE4-4DE5-ACEB-432FB2704E5E}" destId="{DCE49EDF-B6F8-4157-9882-3D3EA5E7F893}" srcOrd="1" destOrd="0" presId="urn:microsoft.com/office/officeart/2005/8/layout/hierarchy3"/>
    <dgm:cxn modelId="{370102E1-E557-4DDD-842C-5BD8BA3166D6}" type="presParOf" srcId="{DCE49EDF-B6F8-4157-9882-3D3EA5E7F893}" destId="{18EA5B2F-661B-40B4-805A-D0C7FB5FF0AC}" srcOrd="0" destOrd="0" presId="urn:microsoft.com/office/officeart/2005/8/layout/hierarchy3"/>
    <dgm:cxn modelId="{AADB19DC-38A5-42D6-8ACE-D3058B998372}" type="presParOf" srcId="{DCE49EDF-B6F8-4157-9882-3D3EA5E7F893}" destId="{D0658E0D-1130-4610-BC48-543FCDE65CBA}" srcOrd="1" destOrd="0" presId="urn:microsoft.com/office/officeart/2005/8/layout/hierarchy3"/>
    <dgm:cxn modelId="{59CFF59E-850A-49FF-A8D3-8B602D8F7967}" type="presParOf" srcId="{DCE49EDF-B6F8-4157-9882-3D3EA5E7F893}" destId="{724358D6-1544-427C-970A-90D5C9D08B92}" srcOrd="2" destOrd="0" presId="urn:microsoft.com/office/officeart/2005/8/layout/hierarchy3"/>
    <dgm:cxn modelId="{3D0B8145-C4CD-4D6C-AE0D-4E7951AE01ED}" type="presParOf" srcId="{DCE49EDF-B6F8-4157-9882-3D3EA5E7F893}" destId="{92DED331-6D12-4F30-BCB1-5D41A68FE577}" srcOrd="3" destOrd="0" presId="urn:microsoft.com/office/officeart/2005/8/layout/hierarchy3"/>
    <dgm:cxn modelId="{4B2071FA-958F-445B-AD28-9057F5FF81D0}" type="presParOf" srcId="{DCE49EDF-B6F8-4157-9882-3D3EA5E7F893}" destId="{EEA727E8-22C7-4232-B1A9-3AB454DC2643}" srcOrd="4" destOrd="0" presId="urn:microsoft.com/office/officeart/2005/8/layout/hierarchy3"/>
    <dgm:cxn modelId="{1CF27DFE-3202-4499-A4C2-2D4BF4715BBF}" type="presParOf" srcId="{DCE49EDF-B6F8-4157-9882-3D3EA5E7F893}" destId="{25FB40CE-0578-43C4-A8AA-D92E082A99CF}" srcOrd="5" destOrd="0" presId="urn:microsoft.com/office/officeart/2005/8/layout/hierarchy3"/>
    <dgm:cxn modelId="{41A2F9C2-8033-4702-BFF9-AE492FFB08FB}" type="presParOf" srcId="{DCE49EDF-B6F8-4157-9882-3D3EA5E7F893}" destId="{D8635928-6DAD-422F-BBEF-3F74AE329CCA}" srcOrd="6" destOrd="0" presId="urn:microsoft.com/office/officeart/2005/8/layout/hierarchy3"/>
    <dgm:cxn modelId="{9A0DB454-2431-4FE6-A30E-A7E005610791}" type="presParOf" srcId="{DCE49EDF-B6F8-4157-9882-3D3EA5E7F893}" destId="{4D12A3C0-4E13-43FB-899A-16B5117AAC6C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258549-84C2-440C-9744-F91A2EB8B5C6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5FABF6-907F-45A5-8F85-2CA9DA43E66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Agent quality monitoring</a:t>
          </a:r>
          <a:endParaRPr lang="en-US" sz="1200" dirty="0">
            <a:solidFill>
              <a:schemeClr val="bg1"/>
            </a:solidFill>
          </a:endParaRPr>
        </a:p>
      </dgm:t>
    </dgm:pt>
    <dgm:pt modelId="{917F6DE7-BFA1-4DC7-ABD6-17E2B35BF8F7}" type="parTrans" cxnId="{C54B8B80-3E21-4CF7-A40D-55C92C5291CD}">
      <dgm:prSet/>
      <dgm:spPr/>
      <dgm:t>
        <a:bodyPr/>
        <a:lstStyle/>
        <a:p>
          <a:endParaRPr lang="en-US"/>
        </a:p>
      </dgm:t>
    </dgm:pt>
    <dgm:pt modelId="{205173D1-A8A1-4FFC-B7E6-5DDFBFDBE300}" type="sibTrans" cxnId="{C54B8B80-3E21-4CF7-A40D-55C92C5291CD}">
      <dgm:prSet/>
      <dgm:spPr/>
      <dgm:t>
        <a:bodyPr/>
        <a:lstStyle/>
        <a:p>
          <a:endParaRPr lang="en-US"/>
        </a:p>
      </dgm:t>
    </dgm:pt>
    <dgm:pt modelId="{D31BFFA5-FF7D-48E3-87B2-057F04A6995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Agent screen Capture</a:t>
          </a:r>
          <a:endParaRPr lang="en-US" sz="1200" dirty="0">
            <a:solidFill>
              <a:schemeClr val="bg1"/>
            </a:solidFill>
          </a:endParaRPr>
        </a:p>
      </dgm:t>
    </dgm:pt>
    <dgm:pt modelId="{50E3A60F-F28B-4017-861C-CC730AEABBD0}" type="parTrans" cxnId="{AD2C08AD-22C6-4C18-8429-85D85FC7306A}">
      <dgm:prSet/>
      <dgm:spPr/>
      <dgm:t>
        <a:bodyPr/>
        <a:lstStyle/>
        <a:p>
          <a:endParaRPr lang="en-US"/>
        </a:p>
      </dgm:t>
    </dgm:pt>
    <dgm:pt modelId="{0DB81AFA-70B8-4BE5-8048-685A6BEC603F}" type="sibTrans" cxnId="{AD2C08AD-22C6-4C18-8429-85D85FC7306A}">
      <dgm:prSet/>
      <dgm:spPr/>
      <dgm:t>
        <a:bodyPr/>
        <a:lstStyle/>
        <a:p>
          <a:endParaRPr lang="en-US"/>
        </a:p>
      </dgm:t>
    </dgm:pt>
    <dgm:pt modelId="{B47FB1DC-110F-4C57-BAC5-D62E9912705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Versatile &amp; Compatible </a:t>
          </a:r>
          <a:endParaRPr lang="en-US" sz="1800" b="1" dirty="0"/>
        </a:p>
      </dgm:t>
    </dgm:pt>
    <dgm:pt modelId="{9B679886-7909-4F47-8350-B6D23FBDDC84}" type="parTrans" cxnId="{B14BEC2E-25D3-4269-A6C4-65F367B4BCFC}">
      <dgm:prSet/>
      <dgm:spPr/>
      <dgm:t>
        <a:bodyPr/>
        <a:lstStyle/>
        <a:p>
          <a:endParaRPr lang="en-US"/>
        </a:p>
      </dgm:t>
    </dgm:pt>
    <dgm:pt modelId="{2CD779BA-D202-47A8-92CF-A33D663FA655}" type="sibTrans" cxnId="{B14BEC2E-25D3-4269-A6C4-65F367B4BCFC}">
      <dgm:prSet/>
      <dgm:spPr/>
      <dgm:t>
        <a:bodyPr/>
        <a:lstStyle/>
        <a:p>
          <a:endParaRPr lang="en-US"/>
        </a:p>
      </dgm:t>
    </dgm:pt>
    <dgm:pt modelId="{6894D9F8-2753-4ABA-9706-31009C236EA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Compatible with various types of telecom interfaces</a:t>
          </a:r>
          <a:endParaRPr lang="en-US" sz="1050" dirty="0">
            <a:solidFill>
              <a:schemeClr val="bg1"/>
            </a:solidFill>
          </a:endParaRPr>
        </a:p>
      </dgm:t>
    </dgm:pt>
    <dgm:pt modelId="{F7449582-A2A8-496F-9B96-D0F4A3AF7215}" type="parTrans" cxnId="{E3C4135E-0CA1-47D0-9EE4-4E1536204161}">
      <dgm:prSet/>
      <dgm:spPr/>
      <dgm:t>
        <a:bodyPr/>
        <a:lstStyle/>
        <a:p>
          <a:endParaRPr lang="en-US"/>
        </a:p>
      </dgm:t>
    </dgm:pt>
    <dgm:pt modelId="{C1E42890-CD24-42DF-8133-18864DAA20F0}" type="sibTrans" cxnId="{E3C4135E-0CA1-47D0-9EE4-4E1536204161}">
      <dgm:prSet/>
      <dgm:spPr/>
      <dgm:t>
        <a:bodyPr/>
        <a:lstStyle/>
        <a:p>
          <a:endParaRPr lang="en-US"/>
        </a:p>
      </dgm:t>
    </dgm:pt>
    <dgm:pt modelId="{66F7EB23-C12C-4027-968C-C0CB16AB45E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Operates with most of the leading telephone systems</a:t>
          </a:r>
          <a:endParaRPr lang="en-US" sz="1050" dirty="0">
            <a:solidFill>
              <a:schemeClr val="bg1"/>
            </a:solidFill>
          </a:endParaRPr>
        </a:p>
      </dgm:t>
    </dgm:pt>
    <dgm:pt modelId="{A60E7CA5-66C0-492C-A1C6-1BADF3EFBA53}" type="parTrans" cxnId="{40781FA0-82ED-4561-B1BE-09DE99CEA75C}">
      <dgm:prSet/>
      <dgm:spPr/>
      <dgm:t>
        <a:bodyPr/>
        <a:lstStyle/>
        <a:p>
          <a:endParaRPr lang="en-US"/>
        </a:p>
      </dgm:t>
    </dgm:pt>
    <dgm:pt modelId="{97BD4D8C-9B73-4A20-B29F-C8D4F7831A14}" type="sibTrans" cxnId="{40781FA0-82ED-4561-B1BE-09DE99CEA75C}">
      <dgm:prSet/>
      <dgm:spPr/>
      <dgm:t>
        <a:bodyPr/>
        <a:lstStyle/>
        <a:p>
          <a:endParaRPr lang="en-US"/>
        </a:p>
      </dgm:t>
    </dgm:pt>
    <dgm:pt modelId="{2243FB29-E510-4855-B48C-565652380F1F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Agent training module</a:t>
          </a:r>
          <a:endParaRPr lang="en-US" sz="1200" dirty="0">
            <a:solidFill>
              <a:schemeClr val="bg1"/>
            </a:solidFill>
          </a:endParaRPr>
        </a:p>
      </dgm:t>
    </dgm:pt>
    <dgm:pt modelId="{8424814F-24FF-4DBD-9C38-A258A7C7C48A}" type="parTrans" cxnId="{D7249C2B-C3FC-42D3-B301-9B9517BA228D}">
      <dgm:prSet/>
      <dgm:spPr/>
      <dgm:t>
        <a:bodyPr/>
        <a:lstStyle/>
        <a:p>
          <a:endParaRPr lang="en-US"/>
        </a:p>
      </dgm:t>
    </dgm:pt>
    <dgm:pt modelId="{96CFC390-0820-4296-ADFB-5FF320D468D3}" type="sibTrans" cxnId="{D7249C2B-C3FC-42D3-B301-9B9517BA228D}">
      <dgm:prSet/>
      <dgm:spPr/>
      <dgm:t>
        <a:bodyPr/>
        <a:lstStyle/>
        <a:p>
          <a:endParaRPr lang="en-US"/>
        </a:p>
      </dgm:t>
    </dgm:pt>
    <dgm:pt modelId="{556871C1-FA7B-4848-8B74-F74EE5F301D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Compatibility certified on leading telephony platforms</a:t>
          </a:r>
          <a:endParaRPr lang="en-US" sz="1050" dirty="0">
            <a:solidFill>
              <a:schemeClr val="bg1"/>
            </a:solidFill>
          </a:endParaRPr>
        </a:p>
      </dgm:t>
    </dgm:pt>
    <dgm:pt modelId="{DDB3CDB7-0D1B-4500-9B70-9D3DE7689B70}" type="parTrans" cxnId="{3D2A3C35-2ACF-4FD1-B23B-17D0B24DF1F1}">
      <dgm:prSet/>
      <dgm:spPr/>
      <dgm:t>
        <a:bodyPr/>
        <a:lstStyle/>
        <a:p>
          <a:endParaRPr lang="en-US"/>
        </a:p>
      </dgm:t>
    </dgm:pt>
    <dgm:pt modelId="{02EC2DE0-186F-4C83-9C7E-2694E1E7DC9F}" type="sibTrans" cxnId="{3D2A3C35-2ACF-4FD1-B23B-17D0B24DF1F1}">
      <dgm:prSet/>
      <dgm:spPr/>
      <dgm:t>
        <a:bodyPr/>
        <a:lstStyle/>
        <a:p>
          <a:endParaRPr lang="en-US"/>
        </a:p>
      </dgm:t>
    </dgm:pt>
    <dgm:pt modelId="{C78BE0D1-5E5E-4679-8FDC-FE404B6816F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Add-on Modules</a:t>
          </a:r>
          <a:endParaRPr lang="en-US" sz="1800" b="1" dirty="0"/>
        </a:p>
      </dgm:t>
    </dgm:pt>
    <dgm:pt modelId="{6F6DCEA5-EA2F-43EF-BD59-3F1A971B6654}" type="parTrans" cxnId="{4619000B-13AA-4ED5-9D90-1A7550BF7F91}">
      <dgm:prSet/>
      <dgm:spPr/>
      <dgm:t>
        <a:bodyPr/>
        <a:lstStyle/>
        <a:p>
          <a:endParaRPr lang="en-US"/>
        </a:p>
      </dgm:t>
    </dgm:pt>
    <dgm:pt modelId="{A64521EB-161F-4D7C-A2DB-4A738F4F4353}" type="sibTrans" cxnId="{4619000B-13AA-4ED5-9D90-1A7550BF7F91}">
      <dgm:prSet/>
      <dgm:spPr/>
      <dgm:t>
        <a:bodyPr/>
        <a:lstStyle/>
        <a:p>
          <a:endParaRPr lang="en-US"/>
        </a:p>
      </dgm:t>
    </dgm:pt>
    <dgm:pt modelId="{5EAC7EAD-E829-4C18-8BD0-41A14DE12CF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Instant messaging</a:t>
          </a:r>
          <a:endParaRPr lang="en-US" sz="1200" dirty="0">
            <a:solidFill>
              <a:schemeClr val="bg1"/>
            </a:solidFill>
          </a:endParaRPr>
        </a:p>
      </dgm:t>
    </dgm:pt>
    <dgm:pt modelId="{EE4CB5ED-E7BF-4E8D-B831-41DA356BBEA8}" type="parTrans" cxnId="{5F084D18-4617-4AED-B82B-5B1D4F8FB3D5}">
      <dgm:prSet/>
      <dgm:spPr/>
      <dgm:t>
        <a:bodyPr/>
        <a:lstStyle/>
        <a:p>
          <a:endParaRPr lang="en-US"/>
        </a:p>
      </dgm:t>
    </dgm:pt>
    <dgm:pt modelId="{ED0E2D25-16C1-42E3-A86A-2288B383AE3F}" type="sibTrans" cxnId="{5F084D18-4617-4AED-B82B-5B1D4F8FB3D5}">
      <dgm:prSet/>
      <dgm:spPr/>
      <dgm:t>
        <a:bodyPr/>
        <a:lstStyle/>
        <a:p>
          <a:endParaRPr lang="en-US"/>
        </a:p>
      </dgm:t>
    </dgm:pt>
    <dgm:pt modelId="{EA1E15B2-6EA6-454F-8F1A-F8D6E5339C4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Recording failure</a:t>
          </a:r>
          <a:endParaRPr lang="en-US" sz="1200" dirty="0">
            <a:solidFill>
              <a:schemeClr val="bg1"/>
            </a:solidFill>
          </a:endParaRPr>
        </a:p>
      </dgm:t>
    </dgm:pt>
    <dgm:pt modelId="{D45CEFE0-29CF-4A6A-9756-CE4786A696B4}" type="parTrans" cxnId="{566FE46D-D352-448D-B7CD-7B2A5FA3A057}">
      <dgm:prSet/>
      <dgm:spPr/>
      <dgm:t>
        <a:bodyPr/>
        <a:lstStyle/>
        <a:p>
          <a:endParaRPr lang="en-US"/>
        </a:p>
      </dgm:t>
    </dgm:pt>
    <dgm:pt modelId="{E826DC00-6859-494C-99AF-471D39327FC6}" type="sibTrans" cxnId="{566FE46D-D352-448D-B7CD-7B2A5FA3A057}">
      <dgm:prSet/>
      <dgm:spPr/>
      <dgm:t>
        <a:bodyPr/>
        <a:lstStyle/>
        <a:p>
          <a:endParaRPr lang="en-US"/>
        </a:p>
      </dgm:t>
    </dgm:pt>
    <dgm:pt modelId="{6081EE40-C7B0-4E17-A79E-7BAC83E80C9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Network failure</a:t>
          </a:r>
          <a:endParaRPr lang="en-US" sz="1200" dirty="0">
            <a:solidFill>
              <a:schemeClr val="bg1"/>
            </a:solidFill>
          </a:endParaRPr>
        </a:p>
      </dgm:t>
    </dgm:pt>
    <dgm:pt modelId="{A7911936-1508-418B-B22B-F55E1204035F}" type="parTrans" cxnId="{A562C76E-DE88-41B7-984B-4C570442D910}">
      <dgm:prSet/>
      <dgm:spPr/>
      <dgm:t>
        <a:bodyPr/>
        <a:lstStyle/>
        <a:p>
          <a:endParaRPr lang="en-US"/>
        </a:p>
      </dgm:t>
    </dgm:pt>
    <dgm:pt modelId="{ABD83F8C-EEBB-4BBE-8E2B-46756FF44EC0}" type="sibTrans" cxnId="{A562C76E-DE88-41B7-984B-4C570442D910}">
      <dgm:prSet/>
      <dgm:spPr/>
      <dgm:t>
        <a:bodyPr/>
        <a:lstStyle/>
        <a:p>
          <a:endParaRPr lang="en-US"/>
        </a:p>
      </dgm:t>
    </dgm:pt>
    <dgm:pt modelId="{57AC5A94-106E-49C3-A487-7EDD1CB9BD9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Archive failure</a:t>
          </a:r>
          <a:endParaRPr lang="en-US" sz="1200" dirty="0">
            <a:solidFill>
              <a:schemeClr val="bg1"/>
            </a:solidFill>
          </a:endParaRPr>
        </a:p>
      </dgm:t>
    </dgm:pt>
    <dgm:pt modelId="{A5A8F58D-B32F-4D4C-971A-441F60F1E00B}" type="parTrans" cxnId="{2DCEF327-B8EA-4F6D-9201-58DDE7052EA6}">
      <dgm:prSet/>
      <dgm:spPr/>
      <dgm:t>
        <a:bodyPr/>
        <a:lstStyle/>
        <a:p>
          <a:endParaRPr lang="en-US"/>
        </a:p>
      </dgm:t>
    </dgm:pt>
    <dgm:pt modelId="{8FE36E0B-9AE7-4BFE-9036-06EE8E910CF9}" type="sibTrans" cxnId="{2DCEF327-B8EA-4F6D-9201-58DDE7052EA6}">
      <dgm:prSet/>
      <dgm:spPr/>
      <dgm:t>
        <a:bodyPr/>
        <a:lstStyle/>
        <a:p>
          <a:endParaRPr lang="en-US"/>
        </a:p>
      </dgm:t>
    </dgm:pt>
    <dgm:pt modelId="{E14FE594-D6F0-438D-B7E7-7E9909DD4822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Email and pop-up alerts</a:t>
          </a:r>
          <a:endParaRPr lang="en-US" sz="1200" dirty="0">
            <a:solidFill>
              <a:schemeClr val="bg1"/>
            </a:solidFill>
          </a:endParaRPr>
        </a:p>
      </dgm:t>
    </dgm:pt>
    <dgm:pt modelId="{A32AC08E-35EE-432D-8CE2-33B847E71281}" type="parTrans" cxnId="{5EA4E125-1D41-465A-B965-A9BA2BE8F9F9}">
      <dgm:prSet/>
      <dgm:spPr/>
      <dgm:t>
        <a:bodyPr/>
        <a:lstStyle/>
        <a:p>
          <a:endParaRPr lang="en-US"/>
        </a:p>
      </dgm:t>
    </dgm:pt>
    <dgm:pt modelId="{D404FCE2-D000-48A6-9425-5EAACEBB7721}" type="sibTrans" cxnId="{5EA4E125-1D41-465A-B965-A9BA2BE8F9F9}">
      <dgm:prSet/>
      <dgm:spPr/>
      <dgm:t>
        <a:bodyPr/>
        <a:lstStyle/>
        <a:p>
          <a:endParaRPr lang="en-US"/>
        </a:p>
      </dgm:t>
    </dgm:pt>
    <dgm:pt modelId="{5FFD01A0-0CAF-42E7-9F9C-865FFAC927D4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Alarms &amp; Alerts</a:t>
          </a:r>
          <a:endParaRPr lang="en-US" sz="1800" b="1" dirty="0"/>
        </a:p>
      </dgm:t>
    </dgm:pt>
    <dgm:pt modelId="{1AE61F71-47C9-484D-9BE5-6EBCCAE48831}" type="sibTrans" cxnId="{3FD56F1E-C02A-4211-A793-F999BF6C1255}">
      <dgm:prSet/>
      <dgm:spPr/>
      <dgm:t>
        <a:bodyPr/>
        <a:lstStyle/>
        <a:p>
          <a:endParaRPr lang="en-US"/>
        </a:p>
      </dgm:t>
    </dgm:pt>
    <dgm:pt modelId="{F21B5393-55DF-4546-A9BB-67208DCB6730}" type="parTrans" cxnId="{3FD56F1E-C02A-4211-A793-F999BF6C1255}">
      <dgm:prSet/>
      <dgm:spPr/>
      <dgm:t>
        <a:bodyPr/>
        <a:lstStyle/>
        <a:p>
          <a:endParaRPr lang="en-US"/>
        </a:p>
      </dgm:t>
    </dgm:pt>
    <dgm:pt modelId="{F805C0BB-2A09-4F26-B469-363EA2D909FB}" type="pres">
      <dgm:prSet presAssocID="{25258549-84C2-440C-9744-F91A2EB8B5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FD7987F-6173-4387-93FC-B1DAB67090DA}" type="pres">
      <dgm:prSet presAssocID="{5FFD01A0-0CAF-42E7-9F9C-865FFAC927D4}" presName="root" presStyleCnt="0"/>
      <dgm:spPr/>
      <dgm:t>
        <a:bodyPr/>
        <a:lstStyle/>
        <a:p>
          <a:endParaRPr lang="en-US"/>
        </a:p>
      </dgm:t>
    </dgm:pt>
    <dgm:pt modelId="{BCFB0C54-F922-44A1-BF7C-5F1D9D89C769}" type="pres">
      <dgm:prSet presAssocID="{5FFD01A0-0CAF-42E7-9F9C-865FFAC927D4}" presName="rootComposite" presStyleCnt="0"/>
      <dgm:spPr/>
      <dgm:t>
        <a:bodyPr/>
        <a:lstStyle/>
        <a:p>
          <a:endParaRPr lang="en-US"/>
        </a:p>
      </dgm:t>
    </dgm:pt>
    <dgm:pt modelId="{D41FC1D4-978F-4F1A-AE36-367682EFB583}" type="pres">
      <dgm:prSet presAssocID="{5FFD01A0-0CAF-42E7-9F9C-865FFAC927D4}" presName="rootText" presStyleLbl="node1" presStyleIdx="0" presStyleCnt="3" custLinFactNeighborY="1836"/>
      <dgm:spPr/>
      <dgm:t>
        <a:bodyPr/>
        <a:lstStyle/>
        <a:p>
          <a:endParaRPr lang="en-US"/>
        </a:p>
      </dgm:t>
    </dgm:pt>
    <dgm:pt modelId="{D422F3C8-1EC0-47A0-8721-20043C918370}" type="pres">
      <dgm:prSet presAssocID="{5FFD01A0-0CAF-42E7-9F9C-865FFAC927D4}" presName="rootConnector" presStyleLbl="node1" presStyleIdx="0" presStyleCnt="3"/>
      <dgm:spPr/>
      <dgm:t>
        <a:bodyPr/>
        <a:lstStyle/>
        <a:p>
          <a:endParaRPr lang="en-US"/>
        </a:p>
      </dgm:t>
    </dgm:pt>
    <dgm:pt modelId="{A256C9F4-01B6-4842-804A-5397543E3CB9}" type="pres">
      <dgm:prSet presAssocID="{5FFD01A0-0CAF-42E7-9F9C-865FFAC927D4}" presName="childShape" presStyleCnt="0"/>
      <dgm:spPr/>
      <dgm:t>
        <a:bodyPr/>
        <a:lstStyle/>
        <a:p>
          <a:endParaRPr lang="en-US"/>
        </a:p>
      </dgm:t>
    </dgm:pt>
    <dgm:pt modelId="{77EF4BA1-5491-4C40-BABE-840F7A753574}" type="pres">
      <dgm:prSet presAssocID="{D45CEFE0-29CF-4A6A-9756-CE4786A696B4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0372DB9A-BD63-4BF8-BEDA-BA2384A8B23D}" type="pres">
      <dgm:prSet presAssocID="{EA1E15B2-6EA6-454F-8F1A-F8D6E5339C40}" presName="childText" presStyleLbl="b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BED6CD-FEF9-4CE7-9F36-DCDA91571E54}" type="pres">
      <dgm:prSet presAssocID="{A7911936-1508-418B-B22B-F55E1204035F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DFD0F6C3-1DAA-4573-A656-CF63E85CC2FD}" type="pres">
      <dgm:prSet presAssocID="{6081EE40-C7B0-4E17-A79E-7BAC83E80C99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742BE9-7F86-4BC4-B0E2-D0374FBDD10C}" type="pres">
      <dgm:prSet presAssocID="{A5A8F58D-B32F-4D4C-971A-441F60F1E00B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B21F3851-A611-406D-9C88-C1E25ABB2D22}" type="pres">
      <dgm:prSet presAssocID="{57AC5A94-106E-49C3-A487-7EDD1CB9BD91}" presName="childText" presStyleLbl="b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478C6B-49C5-4FCC-B804-2F4B1055BD91}" type="pres">
      <dgm:prSet presAssocID="{A32AC08E-35EE-432D-8CE2-33B847E71281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CB9208E4-FB83-4B69-A315-B663AEA60F06}" type="pres">
      <dgm:prSet presAssocID="{E14FE594-D6F0-438D-B7E7-7E9909DD4822}" presName="childText" presStyleLbl="b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F8A335-C439-48DA-8B03-B032F0391851}" type="pres">
      <dgm:prSet presAssocID="{C78BE0D1-5E5E-4679-8FDC-FE404B6816FC}" presName="root" presStyleCnt="0"/>
      <dgm:spPr/>
      <dgm:t>
        <a:bodyPr/>
        <a:lstStyle/>
        <a:p>
          <a:endParaRPr lang="en-US"/>
        </a:p>
      </dgm:t>
    </dgm:pt>
    <dgm:pt modelId="{A13CFE27-1BA6-48D1-B769-E4603B22BB01}" type="pres">
      <dgm:prSet presAssocID="{C78BE0D1-5E5E-4679-8FDC-FE404B6816FC}" presName="rootComposite" presStyleCnt="0"/>
      <dgm:spPr/>
      <dgm:t>
        <a:bodyPr/>
        <a:lstStyle/>
        <a:p>
          <a:endParaRPr lang="en-US"/>
        </a:p>
      </dgm:t>
    </dgm:pt>
    <dgm:pt modelId="{8FE706D0-E480-4349-A628-F8DB499E0D8F}" type="pres">
      <dgm:prSet presAssocID="{C78BE0D1-5E5E-4679-8FDC-FE404B6816FC}" presName="rootText" presStyleLbl="node1" presStyleIdx="1" presStyleCnt="3"/>
      <dgm:spPr/>
      <dgm:t>
        <a:bodyPr/>
        <a:lstStyle/>
        <a:p>
          <a:endParaRPr lang="en-US"/>
        </a:p>
      </dgm:t>
    </dgm:pt>
    <dgm:pt modelId="{81A72176-B497-476D-A786-1382425231F2}" type="pres">
      <dgm:prSet presAssocID="{C78BE0D1-5E5E-4679-8FDC-FE404B6816FC}" presName="rootConnector" presStyleLbl="node1" presStyleIdx="1" presStyleCnt="3"/>
      <dgm:spPr/>
      <dgm:t>
        <a:bodyPr/>
        <a:lstStyle/>
        <a:p>
          <a:endParaRPr lang="en-US"/>
        </a:p>
      </dgm:t>
    </dgm:pt>
    <dgm:pt modelId="{81AEFF39-E6C3-46FC-88A6-90224B5375EE}" type="pres">
      <dgm:prSet presAssocID="{C78BE0D1-5E5E-4679-8FDC-FE404B6816FC}" presName="childShape" presStyleCnt="0"/>
      <dgm:spPr/>
      <dgm:t>
        <a:bodyPr/>
        <a:lstStyle/>
        <a:p>
          <a:endParaRPr lang="en-US"/>
        </a:p>
      </dgm:t>
    </dgm:pt>
    <dgm:pt modelId="{C385F31F-BEA9-49C4-B3F6-CA3BD4E9EC80}" type="pres">
      <dgm:prSet presAssocID="{917F6DE7-BFA1-4DC7-ABD6-17E2B35BF8F7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41127147-1903-4C58-A1A1-14AD07E21799}" type="pres">
      <dgm:prSet presAssocID="{E95FABF6-907F-45A5-8F85-2CA9DA43E668}" presName="childText" presStyleLbl="b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06B22-3F13-4479-A515-57B87C342042}" type="pres">
      <dgm:prSet presAssocID="{50E3A60F-F28B-4017-861C-CC730AEABBD0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95E0AD05-5144-443A-B413-73740D681E91}" type="pres">
      <dgm:prSet presAssocID="{D31BFFA5-FF7D-48E3-87B2-057F04A69951}" presName="childText" presStyleLbl="bgAcc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7350A-F0D8-443F-BA73-F14636B0CC71}" type="pres">
      <dgm:prSet presAssocID="{8424814F-24FF-4DBD-9C38-A258A7C7C48A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DC9F7623-F9DE-4713-98FA-0BF6403A157C}" type="pres">
      <dgm:prSet presAssocID="{2243FB29-E510-4855-B48C-565652380F1F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EA6269-E29F-4F4C-A946-53CCD2DC564F}" type="pres">
      <dgm:prSet presAssocID="{EE4CB5ED-E7BF-4E8D-B831-41DA356BBEA8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AE682924-FDEA-4936-BEA0-DF101A5E03DA}" type="pres">
      <dgm:prSet presAssocID="{5EAC7EAD-E829-4C18-8BD0-41A14DE12CF9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F1FBD-AC9E-41C7-A309-BD5C746A3090}" type="pres">
      <dgm:prSet presAssocID="{B47FB1DC-110F-4C57-BAC5-D62E9912705C}" presName="root" presStyleCnt="0"/>
      <dgm:spPr/>
      <dgm:t>
        <a:bodyPr/>
        <a:lstStyle/>
        <a:p>
          <a:endParaRPr lang="en-US"/>
        </a:p>
      </dgm:t>
    </dgm:pt>
    <dgm:pt modelId="{2CCFC93F-66B5-4061-83E1-9F76F248171E}" type="pres">
      <dgm:prSet presAssocID="{B47FB1DC-110F-4C57-BAC5-D62E9912705C}" presName="rootComposite" presStyleCnt="0"/>
      <dgm:spPr/>
      <dgm:t>
        <a:bodyPr/>
        <a:lstStyle/>
        <a:p>
          <a:endParaRPr lang="en-US"/>
        </a:p>
      </dgm:t>
    </dgm:pt>
    <dgm:pt modelId="{0931780D-006C-4163-915E-384D6B746F04}" type="pres">
      <dgm:prSet presAssocID="{B47FB1DC-110F-4C57-BAC5-D62E9912705C}" presName="rootText" presStyleLbl="node1" presStyleIdx="2" presStyleCnt="3"/>
      <dgm:spPr/>
      <dgm:t>
        <a:bodyPr/>
        <a:lstStyle/>
        <a:p>
          <a:endParaRPr lang="en-US"/>
        </a:p>
      </dgm:t>
    </dgm:pt>
    <dgm:pt modelId="{6358FDAE-DDD1-46B9-B5F6-0CB5A4E71BF0}" type="pres">
      <dgm:prSet presAssocID="{B47FB1DC-110F-4C57-BAC5-D62E9912705C}" presName="rootConnector" presStyleLbl="node1" presStyleIdx="2" presStyleCnt="3"/>
      <dgm:spPr/>
      <dgm:t>
        <a:bodyPr/>
        <a:lstStyle/>
        <a:p>
          <a:endParaRPr lang="en-US"/>
        </a:p>
      </dgm:t>
    </dgm:pt>
    <dgm:pt modelId="{FBCD2498-D1FB-40CA-9B3F-08A39DA2EFBF}" type="pres">
      <dgm:prSet presAssocID="{B47FB1DC-110F-4C57-BAC5-D62E9912705C}" presName="childShape" presStyleCnt="0"/>
      <dgm:spPr/>
      <dgm:t>
        <a:bodyPr/>
        <a:lstStyle/>
        <a:p>
          <a:endParaRPr lang="en-US"/>
        </a:p>
      </dgm:t>
    </dgm:pt>
    <dgm:pt modelId="{DA2B8D54-FBE6-4A91-B469-19EE03F5A3FA}" type="pres">
      <dgm:prSet presAssocID="{F7449582-A2A8-496F-9B96-D0F4A3AF7215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DC562E8E-7240-40EE-ABCE-6D2FB5191A02}" type="pres">
      <dgm:prSet presAssocID="{6894D9F8-2753-4ABA-9706-31009C236EAB}" presName="childText" presStyleLbl="b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170EA-8089-47A9-B83C-409340CE5F69}" type="pres">
      <dgm:prSet presAssocID="{A60E7CA5-66C0-492C-A1C6-1BADF3EFBA53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35D6BF06-8442-4712-ABD5-F8BBB4A682F1}" type="pres">
      <dgm:prSet presAssocID="{66F7EB23-C12C-4027-968C-C0CB16AB45E0}" presName="childText" presStyleLbl="bgAcc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55E4C-4A2F-4721-AE1F-DD5D4DEAF3A7}" type="pres">
      <dgm:prSet presAssocID="{DDB3CDB7-0D1B-4500-9B70-9D3DE7689B70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2FFFB5C7-7085-48DB-A450-FAF9C1CEDBA5}" type="pres">
      <dgm:prSet presAssocID="{556871C1-FA7B-4848-8B74-F74EE5F301D9}" presName="childText" presStyleLbl="bgAcc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65E12A-A986-4798-BC53-D76D157268D7}" type="presOf" srcId="{5FFD01A0-0CAF-42E7-9F9C-865FFAC927D4}" destId="{D41FC1D4-978F-4F1A-AE36-367682EFB583}" srcOrd="0" destOrd="0" presId="urn:microsoft.com/office/officeart/2005/8/layout/hierarchy3"/>
    <dgm:cxn modelId="{B46C8030-0EBA-4AD5-88D9-38799A3E72DC}" type="presOf" srcId="{C78BE0D1-5E5E-4679-8FDC-FE404B6816FC}" destId="{81A72176-B497-476D-A786-1382425231F2}" srcOrd="1" destOrd="0" presId="urn:microsoft.com/office/officeart/2005/8/layout/hierarchy3"/>
    <dgm:cxn modelId="{EA8D6007-2136-400E-B606-825D7CA9CFDD}" type="presOf" srcId="{556871C1-FA7B-4848-8B74-F74EE5F301D9}" destId="{2FFFB5C7-7085-48DB-A450-FAF9C1CEDBA5}" srcOrd="0" destOrd="0" presId="urn:microsoft.com/office/officeart/2005/8/layout/hierarchy3"/>
    <dgm:cxn modelId="{1C5C4C69-E110-444C-86C0-EA6759047E50}" type="presOf" srcId="{57AC5A94-106E-49C3-A487-7EDD1CB9BD91}" destId="{B21F3851-A611-406D-9C88-C1E25ABB2D22}" srcOrd="0" destOrd="0" presId="urn:microsoft.com/office/officeart/2005/8/layout/hierarchy3"/>
    <dgm:cxn modelId="{05EDBF4F-EF60-4A13-851B-864B6C257809}" type="presOf" srcId="{917F6DE7-BFA1-4DC7-ABD6-17E2B35BF8F7}" destId="{C385F31F-BEA9-49C4-B3F6-CA3BD4E9EC80}" srcOrd="0" destOrd="0" presId="urn:microsoft.com/office/officeart/2005/8/layout/hierarchy3"/>
    <dgm:cxn modelId="{AE8606A7-E283-484F-BEDF-9368370CB8D2}" type="presOf" srcId="{5EAC7EAD-E829-4C18-8BD0-41A14DE12CF9}" destId="{AE682924-FDEA-4936-BEA0-DF101A5E03DA}" srcOrd="0" destOrd="0" presId="urn:microsoft.com/office/officeart/2005/8/layout/hierarchy3"/>
    <dgm:cxn modelId="{EDBD1832-0046-49DB-938C-80CD0C9E7564}" type="presOf" srcId="{5FFD01A0-0CAF-42E7-9F9C-865FFAC927D4}" destId="{D422F3C8-1EC0-47A0-8721-20043C918370}" srcOrd="1" destOrd="0" presId="urn:microsoft.com/office/officeart/2005/8/layout/hierarchy3"/>
    <dgm:cxn modelId="{19ED7B4A-C8C1-4C11-972E-4CE245CCC95F}" type="presOf" srcId="{25258549-84C2-440C-9744-F91A2EB8B5C6}" destId="{F805C0BB-2A09-4F26-B469-363EA2D909FB}" srcOrd="0" destOrd="0" presId="urn:microsoft.com/office/officeart/2005/8/layout/hierarchy3"/>
    <dgm:cxn modelId="{E3C4135E-0CA1-47D0-9EE4-4E1536204161}" srcId="{B47FB1DC-110F-4C57-BAC5-D62E9912705C}" destId="{6894D9F8-2753-4ABA-9706-31009C236EAB}" srcOrd="0" destOrd="0" parTransId="{F7449582-A2A8-496F-9B96-D0F4A3AF7215}" sibTransId="{C1E42890-CD24-42DF-8133-18864DAA20F0}"/>
    <dgm:cxn modelId="{C1E2D16E-9BD4-4E30-9D47-0DB3779144DF}" type="presOf" srcId="{A5A8F58D-B32F-4D4C-971A-441F60F1E00B}" destId="{E4742BE9-7F86-4BC4-B0E2-D0374FBDD10C}" srcOrd="0" destOrd="0" presId="urn:microsoft.com/office/officeart/2005/8/layout/hierarchy3"/>
    <dgm:cxn modelId="{566FE46D-D352-448D-B7CD-7B2A5FA3A057}" srcId="{5FFD01A0-0CAF-42E7-9F9C-865FFAC927D4}" destId="{EA1E15B2-6EA6-454F-8F1A-F8D6E5339C40}" srcOrd="0" destOrd="0" parTransId="{D45CEFE0-29CF-4A6A-9756-CE4786A696B4}" sibTransId="{E826DC00-6859-494C-99AF-471D39327FC6}"/>
    <dgm:cxn modelId="{3D2A3C35-2ACF-4FD1-B23B-17D0B24DF1F1}" srcId="{B47FB1DC-110F-4C57-BAC5-D62E9912705C}" destId="{556871C1-FA7B-4848-8B74-F74EE5F301D9}" srcOrd="2" destOrd="0" parTransId="{DDB3CDB7-0D1B-4500-9B70-9D3DE7689B70}" sibTransId="{02EC2DE0-186F-4C83-9C7E-2694E1E7DC9F}"/>
    <dgm:cxn modelId="{3FD56F1E-C02A-4211-A793-F999BF6C1255}" srcId="{25258549-84C2-440C-9744-F91A2EB8B5C6}" destId="{5FFD01A0-0CAF-42E7-9F9C-865FFAC927D4}" srcOrd="0" destOrd="0" parTransId="{F21B5393-55DF-4546-A9BB-67208DCB6730}" sibTransId="{1AE61F71-47C9-484D-9BE5-6EBCCAE48831}"/>
    <dgm:cxn modelId="{DA920262-C5E1-4C3F-A408-8DF784E86259}" type="presOf" srcId="{EA1E15B2-6EA6-454F-8F1A-F8D6E5339C40}" destId="{0372DB9A-BD63-4BF8-BEDA-BA2384A8B23D}" srcOrd="0" destOrd="0" presId="urn:microsoft.com/office/officeart/2005/8/layout/hierarchy3"/>
    <dgm:cxn modelId="{839753C8-4B3F-4F8E-9AA2-95B7BA40209E}" type="presOf" srcId="{A7911936-1508-418B-B22B-F55E1204035F}" destId="{72BED6CD-FEF9-4CE7-9F36-DCDA91571E54}" srcOrd="0" destOrd="0" presId="urn:microsoft.com/office/officeart/2005/8/layout/hierarchy3"/>
    <dgm:cxn modelId="{2DCEF327-B8EA-4F6D-9201-58DDE7052EA6}" srcId="{5FFD01A0-0CAF-42E7-9F9C-865FFAC927D4}" destId="{57AC5A94-106E-49C3-A487-7EDD1CB9BD91}" srcOrd="2" destOrd="0" parTransId="{A5A8F58D-B32F-4D4C-971A-441F60F1E00B}" sibTransId="{8FE36E0B-9AE7-4BFE-9036-06EE8E910CF9}"/>
    <dgm:cxn modelId="{5A380825-B99B-48E8-839E-5F606FE1838D}" type="presOf" srcId="{D31BFFA5-FF7D-48E3-87B2-057F04A69951}" destId="{95E0AD05-5144-443A-B413-73740D681E91}" srcOrd="0" destOrd="0" presId="urn:microsoft.com/office/officeart/2005/8/layout/hierarchy3"/>
    <dgm:cxn modelId="{5EA4E125-1D41-465A-B965-A9BA2BE8F9F9}" srcId="{5FFD01A0-0CAF-42E7-9F9C-865FFAC927D4}" destId="{E14FE594-D6F0-438D-B7E7-7E9909DD4822}" srcOrd="3" destOrd="0" parTransId="{A32AC08E-35EE-432D-8CE2-33B847E71281}" sibTransId="{D404FCE2-D000-48A6-9425-5EAACEBB7721}"/>
    <dgm:cxn modelId="{2AA644E6-967A-4E2A-9347-F629375DA0DF}" type="presOf" srcId="{E95FABF6-907F-45A5-8F85-2CA9DA43E668}" destId="{41127147-1903-4C58-A1A1-14AD07E21799}" srcOrd="0" destOrd="0" presId="urn:microsoft.com/office/officeart/2005/8/layout/hierarchy3"/>
    <dgm:cxn modelId="{EE028033-633F-4B3E-8474-A4C794AF8E61}" type="presOf" srcId="{F7449582-A2A8-496F-9B96-D0F4A3AF7215}" destId="{DA2B8D54-FBE6-4A91-B469-19EE03F5A3FA}" srcOrd="0" destOrd="0" presId="urn:microsoft.com/office/officeart/2005/8/layout/hierarchy3"/>
    <dgm:cxn modelId="{DC0ACF47-3778-400A-840A-59BDF4059A7B}" type="presOf" srcId="{66F7EB23-C12C-4027-968C-C0CB16AB45E0}" destId="{35D6BF06-8442-4712-ABD5-F8BBB4A682F1}" srcOrd="0" destOrd="0" presId="urn:microsoft.com/office/officeart/2005/8/layout/hierarchy3"/>
    <dgm:cxn modelId="{B630220A-CA78-4DD6-B785-F1F0236A3A17}" type="presOf" srcId="{D45CEFE0-29CF-4A6A-9756-CE4786A696B4}" destId="{77EF4BA1-5491-4C40-BABE-840F7A753574}" srcOrd="0" destOrd="0" presId="urn:microsoft.com/office/officeart/2005/8/layout/hierarchy3"/>
    <dgm:cxn modelId="{DF5E40EC-052F-473D-9613-E6EA131093FB}" type="presOf" srcId="{C78BE0D1-5E5E-4679-8FDC-FE404B6816FC}" destId="{8FE706D0-E480-4349-A628-F8DB499E0D8F}" srcOrd="0" destOrd="0" presId="urn:microsoft.com/office/officeart/2005/8/layout/hierarchy3"/>
    <dgm:cxn modelId="{9AD35A44-CCF4-4B4A-8DA6-79E920BFD9B9}" type="presOf" srcId="{2243FB29-E510-4855-B48C-565652380F1F}" destId="{DC9F7623-F9DE-4713-98FA-0BF6403A157C}" srcOrd="0" destOrd="0" presId="urn:microsoft.com/office/officeart/2005/8/layout/hierarchy3"/>
    <dgm:cxn modelId="{6A5D91BD-7B42-4999-8179-B96C7A4C1D42}" type="presOf" srcId="{A32AC08E-35EE-432D-8CE2-33B847E71281}" destId="{8C478C6B-49C5-4FCC-B804-2F4B1055BD91}" srcOrd="0" destOrd="0" presId="urn:microsoft.com/office/officeart/2005/8/layout/hierarchy3"/>
    <dgm:cxn modelId="{D7249C2B-C3FC-42D3-B301-9B9517BA228D}" srcId="{C78BE0D1-5E5E-4679-8FDC-FE404B6816FC}" destId="{2243FB29-E510-4855-B48C-565652380F1F}" srcOrd="2" destOrd="0" parTransId="{8424814F-24FF-4DBD-9C38-A258A7C7C48A}" sibTransId="{96CFC390-0820-4296-ADFB-5FF320D468D3}"/>
    <dgm:cxn modelId="{E9F903AE-73F8-4D11-BBC2-C10FBF41107B}" type="presOf" srcId="{EE4CB5ED-E7BF-4E8D-B831-41DA356BBEA8}" destId="{4EEA6269-E29F-4F4C-A946-53CCD2DC564F}" srcOrd="0" destOrd="0" presId="urn:microsoft.com/office/officeart/2005/8/layout/hierarchy3"/>
    <dgm:cxn modelId="{40781FA0-82ED-4561-B1BE-09DE99CEA75C}" srcId="{B47FB1DC-110F-4C57-BAC5-D62E9912705C}" destId="{66F7EB23-C12C-4027-968C-C0CB16AB45E0}" srcOrd="1" destOrd="0" parTransId="{A60E7CA5-66C0-492C-A1C6-1BADF3EFBA53}" sibTransId="{97BD4D8C-9B73-4A20-B29F-C8D4F7831A14}"/>
    <dgm:cxn modelId="{AD2C08AD-22C6-4C18-8429-85D85FC7306A}" srcId="{C78BE0D1-5E5E-4679-8FDC-FE404B6816FC}" destId="{D31BFFA5-FF7D-48E3-87B2-057F04A69951}" srcOrd="1" destOrd="0" parTransId="{50E3A60F-F28B-4017-861C-CC730AEABBD0}" sibTransId="{0DB81AFA-70B8-4BE5-8048-685A6BEC603F}"/>
    <dgm:cxn modelId="{5F084D18-4617-4AED-B82B-5B1D4F8FB3D5}" srcId="{C78BE0D1-5E5E-4679-8FDC-FE404B6816FC}" destId="{5EAC7EAD-E829-4C18-8BD0-41A14DE12CF9}" srcOrd="3" destOrd="0" parTransId="{EE4CB5ED-E7BF-4E8D-B831-41DA356BBEA8}" sibTransId="{ED0E2D25-16C1-42E3-A86A-2288B383AE3F}"/>
    <dgm:cxn modelId="{4A9D3578-CEE2-48AA-8208-58642FD34778}" type="presOf" srcId="{B47FB1DC-110F-4C57-BAC5-D62E9912705C}" destId="{0931780D-006C-4163-915E-384D6B746F04}" srcOrd="0" destOrd="0" presId="urn:microsoft.com/office/officeart/2005/8/layout/hierarchy3"/>
    <dgm:cxn modelId="{074F923A-AEFA-4691-B1EE-33A362DDB611}" type="presOf" srcId="{B47FB1DC-110F-4C57-BAC5-D62E9912705C}" destId="{6358FDAE-DDD1-46B9-B5F6-0CB5A4E71BF0}" srcOrd="1" destOrd="0" presId="urn:microsoft.com/office/officeart/2005/8/layout/hierarchy3"/>
    <dgm:cxn modelId="{050BA895-74BB-4BF8-AFF2-8761443CEB06}" type="presOf" srcId="{E14FE594-D6F0-438D-B7E7-7E9909DD4822}" destId="{CB9208E4-FB83-4B69-A315-B663AEA60F06}" srcOrd="0" destOrd="0" presId="urn:microsoft.com/office/officeart/2005/8/layout/hierarchy3"/>
    <dgm:cxn modelId="{B14BEC2E-25D3-4269-A6C4-65F367B4BCFC}" srcId="{25258549-84C2-440C-9744-F91A2EB8B5C6}" destId="{B47FB1DC-110F-4C57-BAC5-D62E9912705C}" srcOrd="2" destOrd="0" parTransId="{9B679886-7909-4F47-8350-B6D23FBDDC84}" sibTransId="{2CD779BA-D202-47A8-92CF-A33D663FA655}"/>
    <dgm:cxn modelId="{83ACE237-2138-44E0-AF99-5ECD8775FFED}" type="presOf" srcId="{A60E7CA5-66C0-492C-A1C6-1BADF3EFBA53}" destId="{E8D170EA-8089-47A9-B83C-409340CE5F69}" srcOrd="0" destOrd="0" presId="urn:microsoft.com/office/officeart/2005/8/layout/hierarchy3"/>
    <dgm:cxn modelId="{070E39BB-F5BF-4EA8-B141-69A143AC7FC7}" type="presOf" srcId="{DDB3CDB7-0D1B-4500-9B70-9D3DE7689B70}" destId="{6A255E4C-4A2F-4721-AE1F-DD5D4DEAF3A7}" srcOrd="0" destOrd="0" presId="urn:microsoft.com/office/officeart/2005/8/layout/hierarchy3"/>
    <dgm:cxn modelId="{A562C76E-DE88-41B7-984B-4C570442D910}" srcId="{5FFD01A0-0CAF-42E7-9F9C-865FFAC927D4}" destId="{6081EE40-C7B0-4E17-A79E-7BAC83E80C99}" srcOrd="1" destOrd="0" parTransId="{A7911936-1508-418B-B22B-F55E1204035F}" sibTransId="{ABD83F8C-EEBB-4BBE-8E2B-46756FF44EC0}"/>
    <dgm:cxn modelId="{C54B8B80-3E21-4CF7-A40D-55C92C5291CD}" srcId="{C78BE0D1-5E5E-4679-8FDC-FE404B6816FC}" destId="{E95FABF6-907F-45A5-8F85-2CA9DA43E668}" srcOrd="0" destOrd="0" parTransId="{917F6DE7-BFA1-4DC7-ABD6-17E2B35BF8F7}" sibTransId="{205173D1-A8A1-4FFC-B7E6-5DDFBFDBE300}"/>
    <dgm:cxn modelId="{98C6AB97-CC60-4976-9B9B-3432434F9DFE}" type="presOf" srcId="{50E3A60F-F28B-4017-861C-CC730AEABBD0}" destId="{C4806B22-3F13-4479-A515-57B87C342042}" srcOrd="0" destOrd="0" presId="urn:microsoft.com/office/officeart/2005/8/layout/hierarchy3"/>
    <dgm:cxn modelId="{2A8A4DFD-427D-4A13-8128-95688F1CA499}" type="presOf" srcId="{6894D9F8-2753-4ABA-9706-31009C236EAB}" destId="{DC562E8E-7240-40EE-ABCE-6D2FB5191A02}" srcOrd="0" destOrd="0" presId="urn:microsoft.com/office/officeart/2005/8/layout/hierarchy3"/>
    <dgm:cxn modelId="{BF52CE78-3E10-4E46-AD91-A97652630186}" type="presOf" srcId="{6081EE40-C7B0-4E17-A79E-7BAC83E80C99}" destId="{DFD0F6C3-1DAA-4573-A656-CF63E85CC2FD}" srcOrd="0" destOrd="0" presId="urn:microsoft.com/office/officeart/2005/8/layout/hierarchy3"/>
    <dgm:cxn modelId="{204EA39B-E66C-48A6-976F-5429617BFCE6}" type="presOf" srcId="{8424814F-24FF-4DBD-9C38-A258A7C7C48A}" destId="{B297350A-F0D8-443F-BA73-F14636B0CC71}" srcOrd="0" destOrd="0" presId="urn:microsoft.com/office/officeart/2005/8/layout/hierarchy3"/>
    <dgm:cxn modelId="{4619000B-13AA-4ED5-9D90-1A7550BF7F91}" srcId="{25258549-84C2-440C-9744-F91A2EB8B5C6}" destId="{C78BE0D1-5E5E-4679-8FDC-FE404B6816FC}" srcOrd="1" destOrd="0" parTransId="{6F6DCEA5-EA2F-43EF-BD59-3F1A971B6654}" sibTransId="{A64521EB-161F-4D7C-A2DB-4A738F4F4353}"/>
    <dgm:cxn modelId="{C3CA5827-A560-4FAA-85BC-491035E1BD4C}" type="presParOf" srcId="{F805C0BB-2A09-4F26-B469-363EA2D909FB}" destId="{AFD7987F-6173-4387-93FC-B1DAB67090DA}" srcOrd="0" destOrd="0" presId="urn:microsoft.com/office/officeart/2005/8/layout/hierarchy3"/>
    <dgm:cxn modelId="{E33CFA36-ECB7-41A9-B3FD-63C83AA4435F}" type="presParOf" srcId="{AFD7987F-6173-4387-93FC-B1DAB67090DA}" destId="{BCFB0C54-F922-44A1-BF7C-5F1D9D89C769}" srcOrd="0" destOrd="0" presId="urn:microsoft.com/office/officeart/2005/8/layout/hierarchy3"/>
    <dgm:cxn modelId="{EFE45D58-21A1-48D4-9D59-CF43FCD27D94}" type="presParOf" srcId="{BCFB0C54-F922-44A1-BF7C-5F1D9D89C769}" destId="{D41FC1D4-978F-4F1A-AE36-367682EFB583}" srcOrd="0" destOrd="0" presId="urn:microsoft.com/office/officeart/2005/8/layout/hierarchy3"/>
    <dgm:cxn modelId="{F954A1CE-5EBE-4583-B26B-16F7B5384443}" type="presParOf" srcId="{BCFB0C54-F922-44A1-BF7C-5F1D9D89C769}" destId="{D422F3C8-1EC0-47A0-8721-20043C918370}" srcOrd="1" destOrd="0" presId="urn:microsoft.com/office/officeart/2005/8/layout/hierarchy3"/>
    <dgm:cxn modelId="{012511B7-A78E-470C-A5C5-3E2DD0AEA71B}" type="presParOf" srcId="{AFD7987F-6173-4387-93FC-B1DAB67090DA}" destId="{A256C9F4-01B6-4842-804A-5397543E3CB9}" srcOrd="1" destOrd="0" presId="urn:microsoft.com/office/officeart/2005/8/layout/hierarchy3"/>
    <dgm:cxn modelId="{A6EB3F69-EF86-469C-9C15-6064E7C775C4}" type="presParOf" srcId="{A256C9F4-01B6-4842-804A-5397543E3CB9}" destId="{77EF4BA1-5491-4C40-BABE-840F7A753574}" srcOrd="0" destOrd="0" presId="urn:microsoft.com/office/officeart/2005/8/layout/hierarchy3"/>
    <dgm:cxn modelId="{10977C57-6420-4DB8-B36F-BA5D9D89ABE1}" type="presParOf" srcId="{A256C9F4-01B6-4842-804A-5397543E3CB9}" destId="{0372DB9A-BD63-4BF8-BEDA-BA2384A8B23D}" srcOrd="1" destOrd="0" presId="urn:microsoft.com/office/officeart/2005/8/layout/hierarchy3"/>
    <dgm:cxn modelId="{78079BAA-9A92-4EEE-AC49-2CC51D251D40}" type="presParOf" srcId="{A256C9F4-01B6-4842-804A-5397543E3CB9}" destId="{72BED6CD-FEF9-4CE7-9F36-DCDA91571E54}" srcOrd="2" destOrd="0" presId="urn:microsoft.com/office/officeart/2005/8/layout/hierarchy3"/>
    <dgm:cxn modelId="{2303B9E3-2605-47CC-B255-CE4E12B1492E}" type="presParOf" srcId="{A256C9F4-01B6-4842-804A-5397543E3CB9}" destId="{DFD0F6C3-1DAA-4573-A656-CF63E85CC2FD}" srcOrd="3" destOrd="0" presId="urn:microsoft.com/office/officeart/2005/8/layout/hierarchy3"/>
    <dgm:cxn modelId="{23FD79AD-D410-4ECF-8B8A-161915ED7B3B}" type="presParOf" srcId="{A256C9F4-01B6-4842-804A-5397543E3CB9}" destId="{E4742BE9-7F86-4BC4-B0E2-D0374FBDD10C}" srcOrd="4" destOrd="0" presId="urn:microsoft.com/office/officeart/2005/8/layout/hierarchy3"/>
    <dgm:cxn modelId="{9AF8ABA1-411C-4889-BA88-2C31453F1B82}" type="presParOf" srcId="{A256C9F4-01B6-4842-804A-5397543E3CB9}" destId="{B21F3851-A611-406D-9C88-C1E25ABB2D22}" srcOrd="5" destOrd="0" presId="urn:microsoft.com/office/officeart/2005/8/layout/hierarchy3"/>
    <dgm:cxn modelId="{AD38091C-503E-4BFE-B336-C064F25D436F}" type="presParOf" srcId="{A256C9F4-01B6-4842-804A-5397543E3CB9}" destId="{8C478C6B-49C5-4FCC-B804-2F4B1055BD91}" srcOrd="6" destOrd="0" presId="urn:microsoft.com/office/officeart/2005/8/layout/hierarchy3"/>
    <dgm:cxn modelId="{B7172E2E-02C6-419D-96AE-14FF628AD53E}" type="presParOf" srcId="{A256C9F4-01B6-4842-804A-5397543E3CB9}" destId="{CB9208E4-FB83-4B69-A315-B663AEA60F06}" srcOrd="7" destOrd="0" presId="urn:microsoft.com/office/officeart/2005/8/layout/hierarchy3"/>
    <dgm:cxn modelId="{6192A0AD-B07C-4F3D-81D0-0D479D5E0002}" type="presParOf" srcId="{F805C0BB-2A09-4F26-B469-363EA2D909FB}" destId="{E1F8A335-C439-48DA-8B03-B032F0391851}" srcOrd="1" destOrd="0" presId="urn:microsoft.com/office/officeart/2005/8/layout/hierarchy3"/>
    <dgm:cxn modelId="{D99BC59C-5E68-4A60-AF1C-533CDAF383A0}" type="presParOf" srcId="{E1F8A335-C439-48DA-8B03-B032F0391851}" destId="{A13CFE27-1BA6-48D1-B769-E4603B22BB01}" srcOrd="0" destOrd="0" presId="urn:microsoft.com/office/officeart/2005/8/layout/hierarchy3"/>
    <dgm:cxn modelId="{8E3E254F-6DDF-43D1-BF7A-07277669FEF1}" type="presParOf" srcId="{A13CFE27-1BA6-48D1-B769-E4603B22BB01}" destId="{8FE706D0-E480-4349-A628-F8DB499E0D8F}" srcOrd="0" destOrd="0" presId="urn:microsoft.com/office/officeart/2005/8/layout/hierarchy3"/>
    <dgm:cxn modelId="{EDEBC6F8-B57B-43FA-B852-4B2077E21AA7}" type="presParOf" srcId="{A13CFE27-1BA6-48D1-B769-E4603B22BB01}" destId="{81A72176-B497-476D-A786-1382425231F2}" srcOrd="1" destOrd="0" presId="urn:microsoft.com/office/officeart/2005/8/layout/hierarchy3"/>
    <dgm:cxn modelId="{F38B6D83-3E69-42E8-B8A0-BF457E909BD9}" type="presParOf" srcId="{E1F8A335-C439-48DA-8B03-B032F0391851}" destId="{81AEFF39-E6C3-46FC-88A6-90224B5375EE}" srcOrd="1" destOrd="0" presId="urn:microsoft.com/office/officeart/2005/8/layout/hierarchy3"/>
    <dgm:cxn modelId="{92B5F64D-5B10-475B-B333-157AC3A868E7}" type="presParOf" srcId="{81AEFF39-E6C3-46FC-88A6-90224B5375EE}" destId="{C385F31F-BEA9-49C4-B3F6-CA3BD4E9EC80}" srcOrd="0" destOrd="0" presId="urn:microsoft.com/office/officeart/2005/8/layout/hierarchy3"/>
    <dgm:cxn modelId="{2C092BB3-1065-4E12-B1AD-6C17C0532C4F}" type="presParOf" srcId="{81AEFF39-E6C3-46FC-88A6-90224B5375EE}" destId="{41127147-1903-4C58-A1A1-14AD07E21799}" srcOrd="1" destOrd="0" presId="urn:microsoft.com/office/officeart/2005/8/layout/hierarchy3"/>
    <dgm:cxn modelId="{7F5AD3D4-1A07-4405-80B5-02DCFD642778}" type="presParOf" srcId="{81AEFF39-E6C3-46FC-88A6-90224B5375EE}" destId="{C4806B22-3F13-4479-A515-57B87C342042}" srcOrd="2" destOrd="0" presId="urn:microsoft.com/office/officeart/2005/8/layout/hierarchy3"/>
    <dgm:cxn modelId="{165F1C98-3793-4A72-A9C7-202A603420DF}" type="presParOf" srcId="{81AEFF39-E6C3-46FC-88A6-90224B5375EE}" destId="{95E0AD05-5144-443A-B413-73740D681E91}" srcOrd="3" destOrd="0" presId="urn:microsoft.com/office/officeart/2005/8/layout/hierarchy3"/>
    <dgm:cxn modelId="{2D9C70DE-6E57-46C4-AD86-15123FDAA92F}" type="presParOf" srcId="{81AEFF39-E6C3-46FC-88A6-90224B5375EE}" destId="{B297350A-F0D8-443F-BA73-F14636B0CC71}" srcOrd="4" destOrd="0" presId="urn:microsoft.com/office/officeart/2005/8/layout/hierarchy3"/>
    <dgm:cxn modelId="{E5821119-8111-4B11-B810-03D5DAE7CC07}" type="presParOf" srcId="{81AEFF39-E6C3-46FC-88A6-90224B5375EE}" destId="{DC9F7623-F9DE-4713-98FA-0BF6403A157C}" srcOrd="5" destOrd="0" presId="urn:microsoft.com/office/officeart/2005/8/layout/hierarchy3"/>
    <dgm:cxn modelId="{B35301E2-CBA5-4223-A86B-32EB79FD2AFA}" type="presParOf" srcId="{81AEFF39-E6C3-46FC-88A6-90224B5375EE}" destId="{4EEA6269-E29F-4F4C-A946-53CCD2DC564F}" srcOrd="6" destOrd="0" presId="urn:microsoft.com/office/officeart/2005/8/layout/hierarchy3"/>
    <dgm:cxn modelId="{6428ACD3-27DB-4BA6-801E-9A658DFA8133}" type="presParOf" srcId="{81AEFF39-E6C3-46FC-88A6-90224B5375EE}" destId="{AE682924-FDEA-4936-BEA0-DF101A5E03DA}" srcOrd="7" destOrd="0" presId="urn:microsoft.com/office/officeart/2005/8/layout/hierarchy3"/>
    <dgm:cxn modelId="{4D06FC83-F8E3-4EAA-9D3F-EE9565A14047}" type="presParOf" srcId="{F805C0BB-2A09-4F26-B469-363EA2D909FB}" destId="{690F1FBD-AC9E-41C7-A309-BD5C746A3090}" srcOrd="2" destOrd="0" presId="urn:microsoft.com/office/officeart/2005/8/layout/hierarchy3"/>
    <dgm:cxn modelId="{37465EDB-D975-4CCF-AB53-A20D71A919BF}" type="presParOf" srcId="{690F1FBD-AC9E-41C7-A309-BD5C746A3090}" destId="{2CCFC93F-66B5-4061-83E1-9F76F248171E}" srcOrd="0" destOrd="0" presId="urn:microsoft.com/office/officeart/2005/8/layout/hierarchy3"/>
    <dgm:cxn modelId="{D6287E9C-6146-49B3-BAB1-89CF7B6091F2}" type="presParOf" srcId="{2CCFC93F-66B5-4061-83E1-9F76F248171E}" destId="{0931780D-006C-4163-915E-384D6B746F04}" srcOrd="0" destOrd="0" presId="urn:microsoft.com/office/officeart/2005/8/layout/hierarchy3"/>
    <dgm:cxn modelId="{F82FAF1D-009A-420A-BC53-AFDB177FCBA8}" type="presParOf" srcId="{2CCFC93F-66B5-4061-83E1-9F76F248171E}" destId="{6358FDAE-DDD1-46B9-B5F6-0CB5A4E71BF0}" srcOrd="1" destOrd="0" presId="urn:microsoft.com/office/officeart/2005/8/layout/hierarchy3"/>
    <dgm:cxn modelId="{29B82849-7FC5-4558-B4FD-32BC14EFDB44}" type="presParOf" srcId="{690F1FBD-AC9E-41C7-A309-BD5C746A3090}" destId="{FBCD2498-D1FB-40CA-9B3F-08A39DA2EFBF}" srcOrd="1" destOrd="0" presId="urn:microsoft.com/office/officeart/2005/8/layout/hierarchy3"/>
    <dgm:cxn modelId="{BE934CD4-7691-488D-A18E-739A2E2F0F20}" type="presParOf" srcId="{FBCD2498-D1FB-40CA-9B3F-08A39DA2EFBF}" destId="{DA2B8D54-FBE6-4A91-B469-19EE03F5A3FA}" srcOrd="0" destOrd="0" presId="urn:microsoft.com/office/officeart/2005/8/layout/hierarchy3"/>
    <dgm:cxn modelId="{42BDB1CC-4C5C-42A9-B21F-00AF31E10F9D}" type="presParOf" srcId="{FBCD2498-D1FB-40CA-9B3F-08A39DA2EFBF}" destId="{DC562E8E-7240-40EE-ABCE-6D2FB5191A02}" srcOrd="1" destOrd="0" presId="urn:microsoft.com/office/officeart/2005/8/layout/hierarchy3"/>
    <dgm:cxn modelId="{6EB7F140-48BF-4751-BA4C-412362C2E0D2}" type="presParOf" srcId="{FBCD2498-D1FB-40CA-9B3F-08A39DA2EFBF}" destId="{E8D170EA-8089-47A9-B83C-409340CE5F69}" srcOrd="2" destOrd="0" presId="urn:microsoft.com/office/officeart/2005/8/layout/hierarchy3"/>
    <dgm:cxn modelId="{9ABACDE4-479F-4079-8BDE-0D93DA2196F5}" type="presParOf" srcId="{FBCD2498-D1FB-40CA-9B3F-08A39DA2EFBF}" destId="{35D6BF06-8442-4712-ABD5-F8BBB4A682F1}" srcOrd="3" destOrd="0" presId="urn:microsoft.com/office/officeart/2005/8/layout/hierarchy3"/>
    <dgm:cxn modelId="{BFC742D4-BD58-4A5E-8353-66D590493AF1}" type="presParOf" srcId="{FBCD2498-D1FB-40CA-9B3F-08A39DA2EFBF}" destId="{6A255E4C-4A2F-4721-AE1F-DD5D4DEAF3A7}" srcOrd="4" destOrd="0" presId="urn:microsoft.com/office/officeart/2005/8/layout/hierarchy3"/>
    <dgm:cxn modelId="{41D31259-F572-4BD2-B5A0-EA5480DFFBBB}" type="presParOf" srcId="{FBCD2498-D1FB-40CA-9B3F-08A39DA2EFBF}" destId="{2FFFB5C7-7085-48DB-A450-FAF9C1CEDBA5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E706D0-E480-4349-A628-F8DB499E0D8F}">
      <dsp:nvSpPr>
        <dsp:cNvPr id="0" name=""/>
        <dsp:cNvSpPr/>
      </dsp:nvSpPr>
      <dsp:spPr>
        <a:xfrm>
          <a:off x="804055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Search</a:t>
          </a:r>
          <a:endParaRPr lang="en-US" sz="1800" b="1" kern="1200" dirty="0"/>
        </a:p>
      </dsp:txBody>
      <dsp:txXfrm>
        <a:off x="804055" y="492"/>
        <a:ext cx="1345871" cy="672935"/>
      </dsp:txXfrm>
    </dsp:sp>
    <dsp:sp modelId="{C385F31F-BEA9-49C4-B3F6-CA3BD4E9EC80}">
      <dsp:nvSpPr>
        <dsp:cNvPr id="0" name=""/>
        <dsp:cNvSpPr/>
      </dsp:nvSpPr>
      <dsp:spPr>
        <a:xfrm>
          <a:off x="938642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27147-1903-4C58-A1A1-14AD07E21799}">
      <dsp:nvSpPr>
        <dsp:cNvPr id="0" name=""/>
        <dsp:cNvSpPr/>
      </dsp:nvSpPr>
      <dsp:spPr>
        <a:xfrm>
          <a:off x="107322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Simple and advanced search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073229" y="841662"/>
        <a:ext cx="1076697" cy="672935"/>
      </dsp:txXfrm>
    </dsp:sp>
    <dsp:sp modelId="{C4806B22-3F13-4479-A515-57B87C342042}">
      <dsp:nvSpPr>
        <dsp:cNvPr id="0" name=""/>
        <dsp:cNvSpPr/>
      </dsp:nvSpPr>
      <dsp:spPr>
        <a:xfrm>
          <a:off x="938642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0AD05-5144-443A-B413-73740D681E91}">
      <dsp:nvSpPr>
        <dsp:cNvPr id="0" name=""/>
        <dsp:cNvSpPr/>
      </dsp:nvSpPr>
      <dsp:spPr>
        <a:xfrm>
          <a:off x="107322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Search templates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073229" y="1682832"/>
        <a:ext cx="1076697" cy="672935"/>
      </dsp:txXfrm>
    </dsp:sp>
    <dsp:sp modelId="{B297350A-F0D8-443F-BA73-F14636B0CC71}">
      <dsp:nvSpPr>
        <dsp:cNvPr id="0" name=""/>
        <dsp:cNvSpPr/>
      </dsp:nvSpPr>
      <dsp:spPr>
        <a:xfrm>
          <a:off x="938642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F7623-F9DE-4713-98FA-0BF6403A157C}">
      <dsp:nvSpPr>
        <dsp:cNvPr id="0" name=""/>
        <dsp:cNvSpPr/>
      </dsp:nvSpPr>
      <dsp:spPr>
        <a:xfrm>
          <a:off x="107322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SMS &amp; IM search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073229" y="2524001"/>
        <a:ext cx="1076697" cy="672935"/>
      </dsp:txXfrm>
    </dsp:sp>
    <dsp:sp modelId="{0931780D-006C-4163-915E-384D6B746F04}">
      <dsp:nvSpPr>
        <dsp:cNvPr id="0" name=""/>
        <dsp:cNvSpPr/>
      </dsp:nvSpPr>
      <dsp:spPr>
        <a:xfrm>
          <a:off x="2486394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Playback &amp; manage</a:t>
          </a:r>
          <a:endParaRPr lang="en-US" sz="1800" b="1" kern="1200" dirty="0"/>
        </a:p>
      </dsp:txBody>
      <dsp:txXfrm>
        <a:off x="2486394" y="492"/>
        <a:ext cx="1345871" cy="672935"/>
      </dsp:txXfrm>
    </dsp:sp>
    <dsp:sp modelId="{DA2B8D54-FBE6-4A91-B469-19EE03F5A3FA}">
      <dsp:nvSpPr>
        <dsp:cNvPr id="0" name=""/>
        <dsp:cNvSpPr/>
      </dsp:nvSpPr>
      <dsp:spPr>
        <a:xfrm>
          <a:off x="262098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62E8E-7240-40EE-ABCE-6D2FB5191A02}">
      <dsp:nvSpPr>
        <dsp:cNvPr id="0" name=""/>
        <dsp:cNvSpPr/>
      </dsp:nvSpPr>
      <dsp:spPr>
        <a:xfrm>
          <a:off x="275556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Search results and playback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55569" y="841662"/>
        <a:ext cx="1076697" cy="672935"/>
      </dsp:txXfrm>
    </dsp:sp>
    <dsp:sp modelId="{E8D170EA-8089-47A9-B83C-409340CE5F69}">
      <dsp:nvSpPr>
        <dsp:cNvPr id="0" name=""/>
        <dsp:cNvSpPr/>
      </dsp:nvSpPr>
      <dsp:spPr>
        <a:xfrm>
          <a:off x="262098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6BF06-8442-4712-ABD5-F8BBB4A682F1}">
      <dsp:nvSpPr>
        <dsp:cNvPr id="0" name=""/>
        <dsp:cNvSpPr/>
      </dsp:nvSpPr>
      <dsp:spPr>
        <a:xfrm>
          <a:off x="275556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Tag &amp; grade calls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55569" y="1682832"/>
        <a:ext cx="1076697" cy="672935"/>
      </dsp:txXfrm>
    </dsp:sp>
    <dsp:sp modelId="{6A255E4C-4A2F-4721-AE1F-DD5D4DEAF3A7}">
      <dsp:nvSpPr>
        <dsp:cNvPr id="0" name=""/>
        <dsp:cNvSpPr/>
      </dsp:nvSpPr>
      <dsp:spPr>
        <a:xfrm>
          <a:off x="262098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FB5C7-7085-48DB-A450-FAF9C1CEDBA5}">
      <dsp:nvSpPr>
        <dsp:cNvPr id="0" name=""/>
        <dsp:cNvSpPr/>
      </dsp:nvSpPr>
      <dsp:spPr>
        <a:xfrm>
          <a:off x="275556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Transcribe calls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55569" y="2524001"/>
        <a:ext cx="1076697" cy="672935"/>
      </dsp:txXfrm>
    </dsp:sp>
    <dsp:sp modelId="{AF185EA5-0FD9-4234-8FF7-973EF0032866}">
      <dsp:nvSpPr>
        <dsp:cNvPr id="0" name=""/>
        <dsp:cNvSpPr/>
      </dsp:nvSpPr>
      <dsp:spPr>
        <a:xfrm>
          <a:off x="262098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48F02-B9FA-42D4-84E2-DA96C979D1DF}">
      <dsp:nvSpPr>
        <dsp:cNvPr id="0" name=""/>
        <dsp:cNvSpPr/>
      </dsp:nvSpPr>
      <dsp:spPr>
        <a:xfrm>
          <a:off x="2755569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Dial in for playback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55569" y="3365171"/>
        <a:ext cx="1076697" cy="672935"/>
      </dsp:txXfrm>
    </dsp:sp>
    <dsp:sp modelId="{21484F9D-E1E0-41D5-A3BB-07FBE812C2AC}">
      <dsp:nvSpPr>
        <dsp:cNvPr id="0" name=""/>
        <dsp:cNvSpPr/>
      </dsp:nvSpPr>
      <dsp:spPr>
        <a:xfrm>
          <a:off x="416873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Reports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4168733" y="492"/>
        <a:ext cx="1345871" cy="672935"/>
      </dsp:txXfrm>
    </dsp:sp>
    <dsp:sp modelId="{18EA5B2F-661B-40B4-805A-D0C7FB5FF0AC}">
      <dsp:nvSpPr>
        <dsp:cNvPr id="0" name=""/>
        <dsp:cNvSpPr/>
      </dsp:nvSpPr>
      <dsp:spPr>
        <a:xfrm>
          <a:off x="430332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58E0D-1130-4610-BC48-543FCDE65CBA}">
      <dsp:nvSpPr>
        <dsp:cNvPr id="0" name=""/>
        <dsp:cNvSpPr/>
      </dsp:nvSpPr>
      <dsp:spPr>
        <a:xfrm>
          <a:off x="4437908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Standard call reports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37908" y="841662"/>
        <a:ext cx="1076697" cy="672935"/>
      </dsp:txXfrm>
    </dsp:sp>
    <dsp:sp modelId="{724358D6-1544-427C-970A-90D5C9D08B92}">
      <dsp:nvSpPr>
        <dsp:cNvPr id="0" name=""/>
        <dsp:cNvSpPr/>
      </dsp:nvSpPr>
      <dsp:spPr>
        <a:xfrm>
          <a:off x="430332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DED331-6D12-4F30-BCB1-5D41A68FE577}">
      <dsp:nvSpPr>
        <dsp:cNvPr id="0" name=""/>
        <dsp:cNvSpPr/>
      </dsp:nvSpPr>
      <dsp:spPr>
        <a:xfrm>
          <a:off x="4437908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Evaluation reports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37908" y="1682832"/>
        <a:ext cx="1076697" cy="672935"/>
      </dsp:txXfrm>
    </dsp:sp>
    <dsp:sp modelId="{EEA727E8-22C7-4232-B1A9-3AB454DC2643}">
      <dsp:nvSpPr>
        <dsp:cNvPr id="0" name=""/>
        <dsp:cNvSpPr/>
      </dsp:nvSpPr>
      <dsp:spPr>
        <a:xfrm>
          <a:off x="430332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B40CE-0578-43C4-A8AA-D92E082A99CF}">
      <dsp:nvSpPr>
        <dsp:cNvPr id="0" name=""/>
        <dsp:cNvSpPr/>
      </dsp:nvSpPr>
      <dsp:spPr>
        <a:xfrm>
          <a:off x="4437908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Reports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37908" y="2524001"/>
        <a:ext cx="1076697" cy="672935"/>
      </dsp:txXfrm>
    </dsp:sp>
    <dsp:sp modelId="{D8635928-6DAD-422F-BBEF-3F74AE329CCA}">
      <dsp:nvSpPr>
        <dsp:cNvPr id="0" name=""/>
        <dsp:cNvSpPr/>
      </dsp:nvSpPr>
      <dsp:spPr>
        <a:xfrm>
          <a:off x="430332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2A3C0-4E13-43FB-899A-16B5117AAC6C}">
      <dsp:nvSpPr>
        <dsp:cNvPr id="0" name=""/>
        <dsp:cNvSpPr/>
      </dsp:nvSpPr>
      <dsp:spPr>
        <a:xfrm>
          <a:off x="4437908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Logs and alerts reports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37908" y="3365171"/>
        <a:ext cx="1076697" cy="672935"/>
      </dsp:txXfrm>
    </dsp:sp>
    <dsp:sp modelId="{B4DFBDAA-83E4-4F7D-962E-A030A0008029}">
      <dsp:nvSpPr>
        <dsp:cNvPr id="0" name=""/>
        <dsp:cNvSpPr/>
      </dsp:nvSpPr>
      <dsp:spPr>
        <a:xfrm>
          <a:off x="585107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Archive</a:t>
          </a:r>
          <a:endParaRPr lang="en-US" sz="1800" b="1" kern="1200" dirty="0"/>
        </a:p>
      </dsp:txBody>
      <dsp:txXfrm>
        <a:off x="5851073" y="492"/>
        <a:ext cx="1345871" cy="672935"/>
      </dsp:txXfrm>
    </dsp:sp>
    <dsp:sp modelId="{FB87EABC-E120-454C-B33E-3F843E660191}">
      <dsp:nvSpPr>
        <dsp:cNvPr id="0" name=""/>
        <dsp:cNvSpPr/>
      </dsp:nvSpPr>
      <dsp:spPr>
        <a:xfrm>
          <a:off x="5985660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B67844-0EC4-4E5A-AB23-7E6BDF11661C}">
      <dsp:nvSpPr>
        <dsp:cNvPr id="0" name=""/>
        <dsp:cNvSpPr/>
      </dsp:nvSpPr>
      <dsp:spPr>
        <a:xfrm>
          <a:off x="6120247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Manual Archive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20247" y="841662"/>
        <a:ext cx="1076697" cy="672935"/>
      </dsp:txXfrm>
    </dsp:sp>
    <dsp:sp modelId="{55DC1DAD-B792-4B32-9821-9336F2296DB6}">
      <dsp:nvSpPr>
        <dsp:cNvPr id="0" name=""/>
        <dsp:cNvSpPr/>
      </dsp:nvSpPr>
      <dsp:spPr>
        <a:xfrm>
          <a:off x="5985660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32B5E-60A4-4BF0-8FDF-64CFCA564C46}">
      <dsp:nvSpPr>
        <dsp:cNvPr id="0" name=""/>
        <dsp:cNvSpPr/>
      </dsp:nvSpPr>
      <dsp:spPr>
        <a:xfrm>
          <a:off x="6120247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Selective archive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20247" y="1682832"/>
        <a:ext cx="1076697" cy="672935"/>
      </dsp:txXfrm>
    </dsp:sp>
    <dsp:sp modelId="{5E1ED6C5-EF24-4C6A-A43C-540AFC3CC801}">
      <dsp:nvSpPr>
        <dsp:cNvPr id="0" name=""/>
        <dsp:cNvSpPr/>
      </dsp:nvSpPr>
      <dsp:spPr>
        <a:xfrm>
          <a:off x="5985660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F9085-5A7B-4ECB-B969-63A1B0F3DAD2}">
      <dsp:nvSpPr>
        <dsp:cNvPr id="0" name=""/>
        <dsp:cNvSpPr/>
      </dsp:nvSpPr>
      <dsp:spPr>
        <a:xfrm>
          <a:off x="6120247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Schedule archive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20247" y="2524001"/>
        <a:ext cx="1076697" cy="672935"/>
      </dsp:txXfrm>
    </dsp:sp>
    <dsp:sp modelId="{44A675CA-0AB0-4CCE-AA18-1D4BC58F0D61}">
      <dsp:nvSpPr>
        <dsp:cNvPr id="0" name=""/>
        <dsp:cNvSpPr/>
      </dsp:nvSpPr>
      <dsp:spPr>
        <a:xfrm>
          <a:off x="5985660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CA8E7-7177-47A7-9F51-CDD905408206}">
      <dsp:nvSpPr>
        <dsp:cNvPr id="0" name=""/>
        <dsp:cNvSpPr/>
      </dsp:nvSpPr>
      <dsp:spPr>
        <a:xfrm>
          <a:off x="6120247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Multiple archive media support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20247" y="3365171"/>
        <a:ext cx="1076697" cy="6729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E706D0-E480-4349-A628-F8DB499E0D8F}">
      <dsp:nvSpPr>
        <dsp:cNvPr id="0" name=""/>
        <dsp:cNvSpPr/>
      </dsp:nvSpPr>
      <dsp:spPr>
        <a:xfrm>
          <a:off x="1645225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Display</a:t>
          </a:r>
          <a:endParaRPr lang="en-US" sz="1800" b="1" kern="1200" dirty="0"/>
        </a:p>
      </dsp:txBody>
      <dsp:txXfrm>
        <a:off x="1645225" y="492"/>
        <a:ext cx="1345871" cy="672935"/>
      </dsp:txXfrm>
    </dsp:sp>
    <dsp:sp modelId="{C385F31F-BEA9-49C4-B3F6-CA3BD4E9EC80}">
      <dsp:nvSpPr>
        <dsp:cNvPr id="0" name=""/>
        <dsp:cNvSpPr/>
      </dsp:nvSpPr>
      <dsp:spPr>
        <a:xfrm>
          <a:off x="1779812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27147-1903-4C58-A1A1-14AD07E21799}">
      <dsp:nvSpPr>
        <dsp:cNvPr id="0" name=""/>
        <dsp:cNvSpPr/>
      </dsp:nvSpPr>
      <dsp:spPr>
        <a:xfrm>
          <a:off x="191439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Customizable Dashboard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14399" y="841662"/>
        <a:ext cx="1076697" cy="672935"/>
      </dsp:txXfrm>
    </dsp:sp>
    <dsp:sp modelId="{C4806B22-3F13-4479-A515-57B87C342042}">
      <dsp:nvSpPr>
        <dsp:cNvPr id="0" name=""/>
        <dsp:cNvSpPr/>
      </dsp:nvSpPr>
      <dsp:spPr>
        <a:xfrm>
          <a:off x="1779812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0AD05-5144-443A-B413-73740D681E91}">
      <dsp:nvSpPr>
        <dsp:cNvPr id="0" name=""/>
        <dsp:cNvSpPr/>
      </dsp:nvSpPr>
      <dsp:spPr>
        <a:xfrm>
          <a:off x="191439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Auto live monitoring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14399" y="1682832"/>
        <a:ext cx="1076697" cy="672935"/>
      </dsp:txXfrm>
    </dsp:sp>
    <dsp:sp modelId="{B297350A-F0D8-443F-BA73-F14636B0CC71}">
      <dsp:nvSpPr>
        <dsp:cNvPr id="0" name=""/>
        <dsp:cNvSpPr/>
      </dsp:nvSpPr>
      <dsp:spPr>
        <a:xfrm>
          <a:off x="1779812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F7623-F9DE-4713-98FA-0BF6403A157C}">
      <dsp:nvSpPr>
        <dsp:cNvPr id="0" name=""/>
        <dsp:cNvSpPr/>
      </dsp:nvSpPr>
      <dsp:spPr>
        <a:xfrm>
          <a:off x="191439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Instant recall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14399" y="2524001"/>
        <a:ext cx="1076697" cy="672935"/>
      </dsp:txXfrm>
    </dsp:sp>
    <dsp:sp modelId="{0931780D-006C-4163-915E-384D6B746F04}">
      <dsp:nvSpPr>
        <dsp:cNvPr id="0" name=""/>
        <dsp:cNvSpPr/>
      </dsp:nvSpPr>
      <dsp:spPr>
        <a:xfrm>
          <a:off x="3327564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Security </a:t>
          </a:r>
          <a:endParaRPr lang="en-US" sz="1800" b="1" kern="1200" dirty="0"/>
        </a:p>
      </dsp:txBody>
      <dsp:txXfrm>
        <a:off x="3327564" y="492"/>
        <a:ext cx="1345871" cy="672935"/>
      </dsp:txXfrm>
    </dsp:sp>
    <dsp:sp modelId="{DA2B8D54-FBE6-4A91-B469-19EE03F5A3FA}">
      <dsp:nvSpPr>
        <dsp:cNvPr id="0" name=""/>
        <dsp:cNvSpPr/>
      </dsp:nvSpPr>
      <dsp:spPr>
        <a:xfrm>
          <a:off x="346215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62E8E-7240-40EE-ABCE-6D2FB5191A02}">
      <dsp:nvSpPr>
        <dsp:cNvPr id="0" name=""/>
        <dsp:cNvSpPr/>
      </dsp:nvSpPr>
      <dsp:spPr>
        <a:xfrm>
          <a:off x="3596738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Multi level authentication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841662"/>
        <a:ext cx="1076697" cy="672935"/>
      </dsp:txXfrm>
    </dsp:sp>
    <dsp:sp modelId="{E8D170EA-8089-47A9-B83C-409340CE5F69}">
      <dsp:nvSpPr>
        <dsp:cNvPr id="0" name=""/>
        <dsp:cNvSpPr/>
      </dsp:nvSpPr>
      <dsp:spPr>
        <a:xfrm>
          <a:off x="346215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6BF06-8442-4712-ABD5-F8BBB4A682F1}">
      <dsp:nvSpPr>
        <dsp:cNvPr id="0" name=""/>
        <dsp:cNvSpPr/>
      </dsp:nvSpPr>
      <dsp:spPr>
        <a:xfrm>
          <a:off x="3596738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Audit trail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1682832"/>
        <a:ext cx="1076697" cy="672935"/>
      </dsp:txXfrm>
    </dsp:sp>
    <dsp:sp modelId="{6A255E4C-4A2F-4721-AE1F-DD5D4DEAF3A7}">
      <dsp:nvSpPr>
        <dsp:cNvPr id="0" name=""/>
        <dsp:cNvSpPr/>
      </dsp:nvSpPr>
      <dsp:spPr>
        <a:xfrm>
          <a:off x="346215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FB5C7-7085-48DB-A450-FAF9C1CEDBA5}">
      <dsp:nvSpPr>
        <dsp:cNvPr id="0" name=""/>
        <dsp:cNvSpPr/>
      </dsp:nvSpPr>
      <dsp:spPr>
        <a:xfrm>
          <a:off x="3596738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Lock/Unlock voice files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2524001"/>
        <a:ext cx="1076697" cy="672935"/>
      </dsp:txXfrm>
    </dsp:sp>
    <dsp:sp modelId="{AF185EA5-0FD9-4234-8FF7-973EF0032866}">
      <dsp:nvSpPr>
        <dsp:cNvPr id="0" name=""/>
        <dsp:cNvSpPr/>
      </dsp:nvSpPr>
      <dsp:spPr>
        <a:xfrm>
          <a:off x="346215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48F02-B9FA-42D4-84E2-DA96C979D1DF}">
      <dsp:nvSpPr>
        <dsp:cNvPr id="0" name=""/>
        <dsp:cNvSpPr/>
      </dsp:nvSpPr>
      <dsp:spPr>
        <a:xfrm>
          <a:off x="3596738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Disable file deletion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3365171"/>
        <a:ext cx="1076697" cy="672935"/>
      </dsp:txXfrm>
    </dsp:sp>
    <dsp:sp modelId="{21484F9D-E1E0-41D5-A3BB-07FBE812C2AC}">
      <dsp:nvSpPr>
        <dsp:cNvPr id="0" name=""/>
        <dsp:cNvSpPr/>
      </dsp:nvSpPr>
      <dsp:spPr>
        <a:xfrm>
          <a:off x="500990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Schedule </a:t>
          </a:r>
          <a:endParaRPr lang="en-US" sz="2900" kern="1200" dirty="0"/>
        </a:p>
      </dsp:txBody>
      <dsp:txXfrm>
        <a:off x="5009903" y="492"/>
        <a:ext cx="1345871" cy="672935"/>
      </dsp:txXfrm>
    </dsp:sp>
    <dsp:sp modelId="{18EA5B2F-661B-40B4-805A-D0C7FB5FF0AC}">
      <dsp:nvSpPr>
        <dsp:cNvPr id="0" name=""/>
        <dsp:cNvSpPr/>
      </dsp:nvSpPr>
      <dsp:spPr>
        <a:xfrm>
          <a:off x="5144490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58E0D-1130-4610-BC48-543FCDE65CBA}">
      <dsp:nvSpPr>
        <dsp:cNvPr id="0" name=""/>
        <dsp:cNvSpPr/>
      </dsp:nvSpPr>
      <dsp:spPr>
        <a:xfrm>
          <a:off x="5279077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Recording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79077" y="841662"/>
        <a:ext cx="1076697" cy="672935"/>
      </dsp:txXfrm>
    </dsp:sp>
    <dsp:sp modelId="{724358D6-1544-427C-970A-90D5C9D08B92}">
      <dsp:nvSpPr>
        <dsp:cNvPr id="0" name=""/>
        <dsp:cNvSpPr/>
      </dsp:nvSpPr>
      <dsp:spPr>
        <a:xfrm>
          <a:off x="5144490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DED331-6D12-4F30-BCB1-5D41A68FE577}">
      <dsp:nvSpPr>
        <dsp:cNvPr id="0" name=""/>
        <dsp:cNvSpPr/>
      </dsp:nvSpPr>
      <dsp:spPr>
        <a:xfrm>
          <a:off x="5279077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Reports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79077" y="1682832"/>
        <a:ext cx="1076697" cy="672935"/>
      </dsp:txXfrm>
    </dsp:sp>
    <dsp:sp modelId="{EEA727E8-22C7-4232-B1A9-3AB454DC2643}">
      <dsp:nvSpPr>
        <dsp:cNvPr id="0" name=""/>
        <dsp:cNvSpPr/>
      </dsp:nvSpPr>
      <dsp:spPr>
        <a:xfrm>
          <a:off x="5144490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B40CE-0578-43C4-A8AA-D92E082A99CF}">
      <dsp:nvSpPr>
        <dsp:cNvPr id="0" name=""/>
        <dsp:cNvSpPr/>
      </dsp:nvSpPr>
      <dsp:spPr>
        <a:xfrm>
          <a:off x="5279077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Archive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79077" y="2524001"/>
        <a:ext cx="1076697" cy="672935"/>
      </dsp:txXfrm>
    </dsp:sp>
    <dsp:sp modelId="{D8635928-6DAD-422F-BBEF-3F74AE329CCA}">
      <dsp:nvSpPr>
        <dsp:cNvPr id="0" name=""/>
        <dsp:cNvSpPr/>
      </dsp:nvSpPr>
      <dsp:spPr>
        <a:xfrm>
          <a:off x="5144490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2A3C0-4E13-43FB-899A-16B5117AAC6C}">
      <dsp:nvSpPr>
        <dsp:cNvPr id="0" name=""/>
        <dsp:cNvSpPr/>
      </dsp:nvSpPr>
      <dsp:spPr>
        <a:xfrm>
          <a:off x="5279077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Reports subscription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79077" y="3365171"/>
        <a:ext cx="1076697" cy="67293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1FC1D4-978F-4F1A-AE36-367682EFB583}">
      <dsp:nvSpPr>
        <dsp:cNvPr id="0" name=""/>
        <dsp:cNvSpPr/>
      </dsp:nvSpPr>
      <dsp:spPr>
        <a:xfrm>
          <a:off x="1645225" y="12848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Alarms &amp; Alerts</a:t>
          </a:r>
          <a:endParaRPr lang="en-US" sz="1800" b="1" kern="1200" dirty="0"/>
        </a:p>
      </dsp:txBody>
      <dsp:txXfrm>
        <a:off x="1645225" y="12848"/>
        <a:ext cx="1345871" cy="672935"/>
      </dsp:txXfrm>
    </dsp:sp>
    <dsp:sp modelId="{77EF4BA1-5491-4C40-BABE-840F7A753574}">
      <dsp:nvSpPr>
        <dsp:cNvPr id="0" name=""/>
        <dsp:cNvSpPr/>
      </dsp:nvSpPr>
      <dsp:spPr>
        <a:xfrm>
          <a:off x="1779812" y="685783"/>
          <a:ext cx="134587" cy="492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346"/>
              </a:lnTo>
              <a:lnTo>
                <a:pt x="134587" y="4923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72DB9A-BD63-4BF8-BEDA-BA2384A8B23D}">
      <dsp:nvSpPr>
        <dsp:cNvPr id="0" name=""/>
        <dsp:cNvSpPr/>
      </dsp:nvSpPr>
      <dsp:spPr>
        <a:xfrm>
          <a:off x="191439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Recording failure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14399" y="841662"/>
        <a:ext cx="1076697" cy="672935"/>
      </dsp:txXfrm>
    </dsp:sp>
    <dsp:sp modelId="{72BED6CD-FEF9-4CE7-9F36-DCDA91571E54}">
      <dsp:nvSpPr>
        <dsp:cNvPr id="0" name=""/>
        <dsp:cNvSpPr/>
      </dsp:nvSpPr>
      <dsp:spPr>
        <a:xfrm>
          <a:off x="1779812" y="685783"/>
          <a:ext cx="134587" cy="1333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16"/>
              </a:lnTo>
              <a:lnTo>
                <a:pt x="134587" y="133351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0F6C3-1DAA-4573-A656-CF63E85CC2FD}">
      <dsp:nvSpPr>
        <dsp:cNvPr id="0" name=""/>
        <dsp:cNvSpPr/>
      </dsp:nvSpPr>
      <dsp:spPr>
        <a:xfrm>
          <a:off x="191439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Network failure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14399" y="1682832"/>
        <a:ext cx="1076697" cy="672935"/>
      </dsp:txXfrm>
    </dsp:sp>
    <dsp:sp modelId="{E4742BE9-7F86-4BC4-B0E2-D0374FBDD10C}">
      <dsp:nvSpPr>
        <dsp:cNvPr id="0" name=""/>
        <dsp:cNvSpPr/>
      </dsp:nvSpPr>
      <dsp:spPr>
        <a:xfrm>
          <a:off x="1779812" y="685783"/>
          <a:ext cx="134587" cy="2174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4685"/>
              </a:lnTo>
              <a:lnTo>
                <a:pt x="134587" y="217468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F3851-A611-406D-9C88-C1E25ABB2D22}">
      <dsp:nvSpPr>
        <dsp:cNvPr id="0" name=""/>
        <dsp:cNvSpPr/>
      </dsp:nvSpPr>
      <dsp:spPr>
        <a:xfrm>
          <a:off x="191439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Archive failure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14399" y="2524001"/>
        <a:ext cx="1076697" cy="672935"/>
      </dsp:txXfrm>
    </dsp:sp>
    <dsp:sp modelId="{8C478C6B-49C5-4FCC-B804-2F4B1055BD91}">
      <dsp:nvSpPr>
        <dsp:cNvPr id="0" name=""/>
        <dsp:cNvSpPr/>
      </dsp:nvSpPr>
      <dsp:spPr>
        <a:xfrm>
          <a:off x="1779812" y="685783"/>
          <a:ext cx="134587" cy="3015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5855"/>
              </a:lnTo>
              <a:lnTo>
                <a:pt x="134587" y="301585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9208E4-FB83-4B69-A315-B663AEA60F06}">
      <dsp:nvSpPr>
        <dsp:cNvPr id="0" name=""/>
        <dsp:cNvSpPr/>
      </dsp:nvSpPr>
      <dsp:spPr>
        <a:xfrm>
          <a:off x="1914399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Email and pop-up alerts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14399" y="3365171"/>
        <a:ext cx="1076697" cy="672935"/>
      </dsp:txXfrm>
    </dsp:sp>
    <dsp:sp modelId="{8FE706D0-E480-4349-A628-F8DB499E0D8F}">
      <dsp:nvSpPr>
        <dsp:cNvPr id="0" name=""/>
        <dsp:cNvSpPr/>
      </dsp:nvSpPr>
      <dsp:spPr>
        <a:xfrm>
          <a:off x="3327564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Add-on Modules</a:t>
          </a:r>
          <a:endParaRPr lang="en-US" sz="1800" b="1" kern="1200" dirty="0"/>
        </a:p>
      </dsp:txBody>
      <dsp:txXfrm>
        <a:off x="3327564" y="492"/>
        <a:ext cx="1345871" cy="672935"/>
      </dsp:txXfrm>
    </dsp:sp>
    <dsp:sp modelId="{C385F31F-BEA9-49C4-B3F6-CA3BD4E9EC80}">
      <dsp:nvSpPr>
        <dsp:cNvPr id="0" name=""/>
        <dsp:cNvSpPr/>
      </dsp:nvSpPr>
      <dsp:spPr>
        <a:xfrm>
          <a:off x="346215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27147-1903-4C58-A1A1-14AD07E21799}">
      <dsp:nvSpPr>
        <dsp:cNvPr id="0" name=""/>
        <dsp:cNvSpPr/>
      </dsp:nvSpPr>
      <dsp:spPr>
        <a:xfrm>
          <a:off x="3596738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Agent quality monitoring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841662"/>
        <a:ext cx="1076697" cy="672935"/>
      </dsp:txXfrm>
    </dsp:sp>
    <dsp:sp modelId="{C4806B22-3F13-4479-A515-57B87C342042}">
      <dsp:nvSpPr>
        <dsp:cNvPr id="0" name=""/>
        <dsp:cNvSpPr/>
      </dsp:nvSpPr>
      <dsp:spPr>
        <a:xfrm>
          <a:off x="346215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0AD05-5144-443A-B413-73740D681E91}">
      <dsp:nvSpPr>
        <dsp:cNvPr id="0" name=""/>
        <dsp:cNvSpPr/>
      </dsp:nvSpPr>
      <dsp:spPr>
        <a:xfrm>
          <a:off x="3596738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Agent screen Capture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1682832"/>
        <a:ext cx="1076697" cy="672935"/>
      </dsp:txXfrm>
    </dsp:sp>
    <dsp:sp modelId="{B297350A-F0D8-443F-BA73-F14636B0CC71}">
      <dsp:nvSpPr>
        <dsp:cNvPr id="0" name=""/>
        <dsp:cNvSpPr/>
      </dsp:nvSpPr>
      <dsp:spPr>
        <a:xfrm>
          <a:off x="346215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F7623-F9DE-4713-98FA-0BF6403A157C}">
      <dsp:nvSpPr>
        <dsp:cNvPr id="0" name=""/>
        <dsp:cNvSpPr/>
      </dsp:nvSpPr>
      <dsp:spPr>
        <a:xfrm>
          <a:off x="3596738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Agent training module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2524001"/>
        <a:ext cx="1076697" cy="672935"/>
      </dsp:txXfrm>
    </dsp:sp>
    <dsp:sp modelId="{4EEA6269-E29F-4F4C-A946-53CCD2DC564F}">
      <dsp:nvSpPr>
        <dsp:cNvPr id="0" name=""/>
        <dsp:cNvSpPr/>
      </dsp:nvSpPr>
      <dsp:spPr>
        <a:xfrm>
          <a:off x="346215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82924-FDEA-4936-BEA0-DF101A5E03DA}">
      <dsp:nvSpPr>
        <dsp:cNvPr id="0" name=""/>
        <dsp:cNvSpPr/>
      </dsp:nvSpPr>
      <dsp:spPr>
        <a:xfrm>
          <a:off x="3596738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Instant messaging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596738" y="3365171"/>
        <a:ext cx="1076697" cy="672935"/>
      </dsp:txXfrm>
    </dsp:sp>
    <dsp:sp modelId="{0931780D-006C-4163-915E-384D6B746F04}">
      <dsp:nvSpPr>
        <dsp:cNvPr id="0" name=""/>
        <dsp:cNvSpPr/>
      </dsp:nvSpPr>
      <dsp:spPr>
        <a:xfrm>
          <a:off x="500990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Versatile &amp; Compatible </a:t>
          </a:r>
          <a:endParaRPr lang="en-US" sz="1800" b="1" kern="1200" dirty="0"/>
        </a:p>
      </dsp:txBody>
      <dsp:txXfrm>
        <a:off x="5009903" y="492"/>
        <a:ext cx="1345871" cy="672935"/>
      </dsp:txXfrm>
    </dsp:sp>
    <dsp:sp modelId="{DA2B8D54-FBE6-4A91-B469-19EE03F5A3FA}">
      <dsp:nvSpPr>
        <dsp:cNvPr id="0" name=""/>
        <dsp:cNvSpPr/>
      </dsp:nvSpPr>
      <dsp:spPr>
        <a:xfrm>
          <a:off x="5144490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62E8E-7240-40EE-ABCE-6D2FB5191A02}">
      <dsp:nvSpPr>
        <dsp:cNvPr id="0" name=""/>
        <dsp:cNvSpPr/>
      </dsp:nvSpPr>
      <dsp:spPr>
        <a:xfrm>
          <a:off x="5279077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bg1"/>
              </a:solidFill>
            </a:rPr>
            <a:t>Compatible with various types of telecom interfaces</a:t>
          </a:r>
          <a:endParaRPr lang="en-US" sz="1050" kern="1200" dirty="0">
            <a:solidFill>
              <a:schemeClr val="bg1"/>
            </a:solidFill>
          </a:endParaRPr>
        </a:p>
      </dsp:txBody>
      <dsp:txXfrm>
        <a:off x="5279077" y="841662"/>
        <a:ext cx="1076697" cy="672935"/>
      </dsp:txXfrm>
    </dsp:sp>
    <dsp:sp modelId="{E8D170EA-8089-47A9-B83C-409340CE5F69}">
      <dsp:nvSpPr>
        <dsp:cNvPr id="0" name=""/>
        <dsp:cNvSpPr/>
      </dsp:nvSpPr>
      <dsp:spPr>
        <a:xfrm>
          <a:off x="5144490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6BF06-8442-4712-ABD5-F8BBB4A682F1}">
      <dsp:nvSpPr>
        <dsp:cNvPr id="0" name=""/>
        <dsp:cNvSpPr/>
      </dsp:nvSpPr>
      <dsp:spPr>
        <a:xfrm>
          <a:off x="5279077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bg1"/>
              </a:solidFill>
            </a:rPr>
            <a:t>Operates with most of the leading telephone systems</a:t>
          </a:r>
          <a:endParaRPr lang="en-US" sz="1050" kern="1200" dirty="0">
            <a:solidFill>
              <a:schemeClr val="bg1"/>
            </a:solidFill>
          </a:endParaRPr>
        </a:p>
      </dsp:txBody>
      <dsp:txXfrm>
        <a:off x="5279077" y="1682832"/>
        <a:ext cx="1076697" cy="672935"/>
      </dsp:txXfrm>
    </dsp:sp>
    <dsp:sp modelId="{6A255E4C-4A2F-4721-AE1F-DD5D4DEAF3A7}">
      <dsp:nvSpPr>
        <dsp:cNvPr id="0" name=""/>
        <dsp:cNvSpPr/>
      </dsp:nvSpPr>
      <dsp:spPr>
        <a:xfrm>
          <a:off x="5144490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FB5C7-7085-48DB-A450-FAF9C1CEDBA5}">
      <dsp:nvSpPr>
        <dsp:cNvPr id="0" name=""/>
        <dsp:cNvSpPr/>
      </dsp:nvSpPr>
      <dsp:spPr>
        <a:xfrm>
          <a:off x="5279077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bg1"/>
              </a:solidFill>
            </a:rPr>
            <a:t>Compatibility certified on leading telephony platforms</a:t>
          </a:r>
          <a:endParaRPr lang="en-US" sz="1050" kern="1200" dirty="0">
            <a:solidFill>
              <a:schemeClr val="bg1"/>
            </a:solidFill>
          </a:endParaRPr>
        </a:p>
      </dsp:txBody>
      <dsp:txXfrm>
        <a:off x="5279077" y="2524001"/>
        <a:ext cx="1076697" cy="672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00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83F315AA-1B06-48DD-8DDE-147D15BED9AF}" type="datetimeFigureOut">
              <a:rPr lang="en-US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2950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0113"/>
            <a:ext cx="5429250" cy="4462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18638"/>
            <a:ext cx="294163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925" y="9418638"/>
            <a:ext cx="29400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4AFB90BA-8B43-4400-808D-D63267C95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257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4400" y="742950"/>
            <a:ext cx="4959350" cy="37195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4400" y="742950"/>
            <a:ext cx="4959350" cy="37195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4400" y="742950"/>
            <a:ext cx="4959350" cy="37195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44925" y="9418638"/>
            <a:ext cx="2940050" cy="4953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D849EE2-44E1-4678-AFEE-795BAD76D8B6}" type="slidenum">
              <a:rPr lang="en-US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44925" y="9418638"/>
            <a:ext cx="2940050" cy="4953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DB0FE93-5FFC-43BB-9931-08753F6D5398}" type="slidenum">
              <a:rPr lang="en-US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US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CA52E-1DCE-4312-B18E-0FDC18024FA1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5CF8C-A19D-45D3-A3EC-F79B03231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188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5E9DE-66B6-493D-A7DF-8A746D26A8CB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D300E-4C35-403F-ABCB-AB221856C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09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A6A80-B02F-45E6-935E-C5EF0625E867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51AB4-5FA2-45A5-B34F-56C6DD31B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18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F35C-5504-400A-9032-CE7B3AD9BF93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82D9F-6717-4399-A9B3-F66844FEE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561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518D0-3CE9-403B-8A24-EBD9EE49469E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EF391-6DE3-43BA-86F5-4A0D5BCBA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917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1087-B103-41C8-9F2D-EEC74C97CDF4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3D5C4-F53F-4492-A8FA-C45AD0BDE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132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C2B76-C676-49A5-B567-4F40E8DD35E1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557B0-63B8-483C-B939-CC6ADC380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18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F23B8-37A3-4FEB-8830-A6D68A15ABF1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D4A9F-8698-45A8-A067-2E0AF7799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552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C7BE5-9DC0-42EF-95B5-35303064C658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68E2-20FB-4F5D-9FFB-31514E07B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854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6516A-6B1C-4473-AD55-44FAA7AC82D3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0AC8E-DE9D-43EE-B7FC-271BDD967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46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65826-D907-41ED-B40E-36E974023E85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92FB6-C9DB-477A-8ACE-7D7AC133F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2341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858000" y="6134100"/>
            <a:ext cx="22495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www.voxspectrum.com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1" y="5601491"/>
            <a:ext cx="1752599" cy="7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8017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2414C-B758-4AAC-BACD-EAD019D586D3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1AD64-2217-40FB-AC3A-3DF4E7B74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9838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4F370-5F82-4B10-B33D-9FD34A3C4042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526A4-D8E8-42C4-B912-E0985FB29C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9351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85A0F-8893-4E71-906B-560ADFBB6603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EF472-7DAF-4DD0-B51C-80ADA9FC2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4652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6A9B6-D0A5-4A54-917F-3A1BBC774018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D6E7-92C3-47B7-AC1B-44052F252F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3783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8E784-427D-408F-835E-DC40E2BF51AB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A2ACF-53DF-4A31-989D-C0D758D91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3161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C53E8-F388-4849-B53F-B537E0F8BAE9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4C404-17C5-4E16-949A-A797C7768B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2017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9E70E-13CB-43FD-99B8-9AD6FA13FF68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9F1DE-6F0D-41AC-A707-63A107EA60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606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858000" y="6134100"/>
            <a:ext cx="22495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www.voxspectrum.com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1" y="5601491"/>
            <a:ext cx="1752599" cy="7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8017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089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4053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0497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5566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5503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5900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8005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14299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05366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38572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CA52E-1DCE-4312-B18E-0FDC18024FA1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5CF8C-A19D-45D3-A3EC-F79B03231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18897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5E9DE-66B6-493D-A7DF-8A746D26A8CB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D300E-4C35-403F-ABCB-AB221856C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09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A6A80-B02F-45E6-935E-C5EF0625E867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51AB4-5FA2-45A5-B34F-56C6DD31B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1897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F35C-5504-400A-9032-CE7B3AD9BF93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82D9F-6717-4399-A9B3-F66844FEE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5618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518D0-3CE9-403B-8A24-EBD9EE49469E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EF391-6DE3-43BA-86F5-4A0D5BCBA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91765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1087-B103-41C8-9F2D-EEC74C97CDF4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3D5C4-F53F-4492-A8FA-C45AD0BDE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13255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C2B76-C676-49A5-B567-4F40E8DD35E1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557B0-63B8-483C-B939-CC6ADC380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1814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F23B8-37A3-4FEB-8830-A6D68A15ABF1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D4A9F-8698-45A8-A067-2E0AF7799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55202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C7BE5-9DC0-42EF-95B5-35303064C658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68E2-20FB-4F5D-9FFB-31514E07B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85431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6516A-6B1C-4473-AD55-44FAA7AC82D3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0AC8E-DE9D-43EE-B7FC-271BDD967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4645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65826-D907-41ED-B40E-36E974023E85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92FB6-C9DB-477A-8ACE-7D7AC133F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234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2738B1-2601-4C21-B761-90F7216331C8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C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964391-8B78-4F39-9F0A-45EEB1B56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VS logo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  <p:sldLayoutId id="2147484417" r:id="rId7"/>
    <p:sldLayoutId id="2147484418" r:id="rId8"/>
    <p:sldLayoutId id="2147484419" r:id="rId9"/>
    <p:sldLayoutId id="2147484420" r:id="rId10"/>
    <p:sldLayoutId id="2147484421" r:id="rId11"/>
    <p:sldLayoutId id="2147484429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718FC-6FE9-4CCE-B62A-94A7BE61FCA1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B641AE-38CA-406B-896E-A4F24D525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6858000" y="6134100"/>
            <a:ext cx="22495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www.voxspectrum.com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1" y="5601491"/>
            <a:ext cx="1752599" cy="7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29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1" r:id="rId1"/>
    <p:sldLayoutId id="2147484432" r:id="rId2"/>
    <p:sldLayoutId id="2147484433" r:id="rId3"/>
    <p:sldLayoutId id="2147484434" r:id="rId4"/>
    <p:sldLayoutId id="2147484435" r:id="rId5"/>
    <p:sldLayoutId id="2147484436" r:id="rId6"/>
    <p:sldLayoutId id="2147484437" r:id="rId7"/>
    <p:sldLayoutId id="2147484438" r:id="rId8"/>
    <p:sldLayoutId id="2147484439" r:id="rId9"/>
    <p:sldLayoutId id="2147484440" r:id="rId10"/>
    <p:sldLayoutId id="21474844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2738B1-2601-4C21-B761-90F7216331C8}" type="datetime1">
              <a:rPr lang="en-US" smtClean="0"/>
              <a:pPr>
                <a:defRPr/>
              </a:pPr>
              <a:t>05/05/2017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C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964391-8B78-4F39-9F0A-45EEB1B56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VS lo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5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43" r:id="rId1"/>
    <p:sldLayoutId id="2147484444" r:id="rId2"/>
    <p:sldLayoutId id="2147484445" r:id="rId3"/>
    <p:sldLayoutId id="2147484446" r:id="rId4"/>
    <p:sldLayoutId id="2147484447" r:id="rId5"/>
    <p:sldLayoutId id="2147484448" r:id="rId6"/>
    <p:sldLayoutId id="2147484449" r:id="rId7"/>
    <p:sldLayoutId id="2147484450" r:id="rId8"/>
    <p:sldLayoutId id="2147484451" r:id="rId9"/>
    <p:sldLayoutId id="2147484452" r:id="rId10"/>
    <p:sldLayoutId id="2147484453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4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4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4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peechlogix.com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peechlogi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175" y="41565"/>
            <a:ext cx="8896714" cy="3631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3505200"/>
            <a:ext cx="7924800" cy="1524000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bg1"/>
                </a:solidFill>
                <a:latin typeface="Myriad Pro" pitchFamily="34" charset="0"/>
              </a:rPr>
              <a:t>DGVox </a:t>
            </a:r>
            <a:r>
              <a:rPr lang="en-US" sz="4000" dirty="0" smtClean="0">
                <a:solidFill>
                  <a:schemeClr val="bg1"/>
                </a:solidFill>
                <a:latin typeface="Myriad Pro" pitchFamily="34" charset="0"/>
              </a:rPr>
              <a:t>Voice Logging Solutions</a:t>
            </a:r>
            <a:endParaRPr lang="en-US" sz="2400" dirty="0" smtClean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4" name="Picture 3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938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72142" y="842665"/>
            <a:ext cx="8638675" cy="0"/>
          </a:xfrm>
          <a:prstGeom prst="line">
            <a:avLst/>
          </a:prstGeom>
          <a:ln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7432" y="381000"/>
            <a:ext cx="2324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</a:rPr>
              <a:t>WHO ARE WE?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Myriad Pro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974" y="1219200"/>
            <a:ext cx="81850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SpeechLogix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Pvt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Ltd is a technology company based in India &amp; the Middle East. </a:t>
            </a:r>
            <a:b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SpeechLogix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provides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technology for capturing and recording voice communication for various industry verticals.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Our products and solutions are used by variety of industries, such as government, defense, financial services, telecommunications, call centers, retail, transportation and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utilities.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008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4800" y="914400"/>
            <a:ext cx="81534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914400"/>
            <a:ext cx="861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153988" y="533400"/>
            <a:ext cx="800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err="1" smtClean="0">
                <a:solidFill>
                  <a:schemeClr val="bg1"/>
                </a:solidFill>
                <a:latin typeface="Verdana" pitchFamily="34" charset="0"/>
              </a:rPr>
              <a:t>SpeechLogix</a:t>
            </a: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– Software Solutions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304800" y="1281113"/>
            <a:ext cx="6400800" cy="331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 err="1" smtClean="0">
                <a:solidFill>
                  <a:schemeClr val="bg1"/>
                </a:solidFill>
                <a:latin typeface="Verdana" pitchFamily="34" charset="0"/>
              </a:rPr>
              <a:t>SpeechLogix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provides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technology for capturing and recording voice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communication.</a:t>
            </a: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 algn="just">
              <a:lnSpc>
                <a:spcPct val="125000"/>
              </a:lnSpc>
              <a:buFontTx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DGVox is certified by Telephone System majors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like NEC,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Cisco, Avaya, Nortel and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Siemens and is compatible with more than 30 telephone systems. </a:t>
            </a: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125000"/>
              </a:lnSpc>
              <a:defRPr/>
            </a:pPr>
            <a:endParaRPr lang="en-US" sz="1400" b="0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DGVox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series of Voice Logging and Recording Systems is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installed across the globe from Tokyo to Nairobi to Denver. 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>
                <a:solidFill>
                  <a:schemeClr val="bg1"/>
                </a:solidFill>
                <a:latin typeface="Verdana" pitchFamily="34" charset="0"/>
              </a:rPr>
            </a:b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 algn="just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We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have partners in all major cities in the region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.</a:t>
            </a:r>
          </a:p>
          <a:p>
            <a:pPr marL="285750" indent="-285750" algn="just">
              <a:lnSpc>
                <a:spcPct val="125000"/>
              </a:lnSpc>
              <a:buFontTx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3322" name="Picture 9" descr="CD Jac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490663"/>
            <a:ext cx="8636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8625" y="2332038"/>
            <a:ext cx="8667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2" name="Picture 11" descr="speech banner final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72142" y="838200"/>
            <a:ext cx="8638675" cy="0"/>
          </a:xfrm>
          <a:prstGeom prst="line">
            <a:avLst/>
          </a:prstGeom>
          <a:ln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442914" y="1143000"/>
            <a:ext cx="809148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DGVox Recorder finds application primarily in the following Industries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 Sectors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en-I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4874348" y="3962400"/>
            <a:ext cx="2136052" cy="1953224"/>
            <a:chOff x="4828310" y="4450770"/>
            <a:chExt cx="1692203" cy="1547365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4828310" y="5721135"/>
              <a:ext cx="1657352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/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Transportation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9" name="Picture 10" descr="voxloggers03_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762" y="4450770"/>
              <a:ext cx="1682751" cy="1253530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1"/>
          <p:cNvGrpSpPr/>
          <p:nvPr/>
        </p:nvGrpSpPr>
        <p:grpSpPr>
          <a:xfrm>
            <a:off x="1981200" y="1685241"/>
            <a:ext cx="2487252" cy="2055393"/>
            <a:chOff x="2523764" y="2514600"/>
            <a:chExt cx="1944688" cy="1607034"/>
          </a:xfrm>
        </p:grpSpPr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523764" y="3844635"/>
              <a:ext cx="19446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Defense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12" name="Picture 11" descr="voxloggers03_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507" y="2514600"/>
              <a:ext cx="1727201" cy="1306724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20"/>
          <p:cNvGrpSpPr/>
          <p:nvPr/>
        </p:nvGrpSpPr>
        <p:grpSpPr>
          <a:xfrm>
            <a:off x="4789346" y="1683281"/>
            <a:ext cx="2221054" cy="2025261"/>
            <a:chOff x="4789346" y="2514600"/>
            <a:chExt cx="1727200" cy="1574942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4903356" y="3813317"/>
              <a:ext cx="1512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/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  Call Centers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15" name="Picture 14" descr="voxloggers03_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9346" y="2514600"/>
              <a:ext cx="1727200" cy="1284287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19"/>
          <p:cNvGrpSpPr/>
          <p:nvPr/>
        </p:nvGrpSpPr>
        <p:grpSpPr>
          <a:xfrm>
            <a:off x="2120282" y="3986211"/>
            <a:ext cx="2276081" cy="1998108"/>
            <a:chOff x="2468562" y="4474581"/>
            <a:chExt cx="1798638" cy="1578974"/>
          </a:xfrm>
        </p:grpSpPr>
        <p:sp>
          <p:nvSpPr>
            <p:cNvPr id="17" name="Rectangle 7"/>
            <p:cNvSpPr>
              <a:spLocks noChangeArrowheads="1"/>
            </p:cNvSpPr>
            <p:nvPr/>
          </p:nvSpPr>
          <p:spPr bwMode="auto">
            <a:xfrm>
              <a:off x="2468562" y="5776556"/>
              <a:ext cx="17986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Banking &amp; Finance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18" name="Picture 13" descr="voxloggers03_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8094" y="4474581"/>
              <a:ext cx="1711325" cy="1295753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15" descr="speech banner final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2421" y="5984319"/>
            <a:ext cx="3232615" cy="87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035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304800" y="914401"/>
            <a:ext cx="861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0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31751" name="Text Box 5"/>
          <p:cNvSpPr txBox="1">
            <a:spLocks noChangeArrowheads="1"/>
          </p:cNvSpPr>
          <p:nvPr/>
        </p:nvSpPr>
        <p:spPr bwMode="auto">
          <a:xfrm>
            <a:off x="153988" y="528639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err="1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 – </a:t>
            </a: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Certifications and Compatibility Matrix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1752" name="Rectangle 10"/>
          <p:cNvSpPr>
            <a:spLocks noChangeArrowheads="1"/>
          </p:cNvSpPr>
          <p:nvPr/>
        </p:nvSpPr>
        <p:spPr bwMode="auto">
          <a:xfrm>
            <a:off x="2928937" y="1725613"/>
            <a:ext cx="6227763" cy="1444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31753" name="Rectangle 19"/>
          <p:cNvSpPr>
            <a:spLocks noChangeArrowheads="1"/>
          </p:cNvSpPr>
          <p:nvPr/>
        </p:nvSpPr>
        <p:spPr bwMode="auto">
          <a:xfrm>
            <a:off x="-533400" y="1143001"/>
            <a:ext cx="9601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42950" lvl="1" indent="-285750"/>
            <a:r>
              <a:rPr lang="en-US" sz="1600" b="0" dirty="0">
                <a:solidFill>
                  <a:schemeClr val="bg1"/>
                </a:solidFill>
                <a:latin typeface="Verdana" pitchFamily="34" charset="0"/>
              </a:rPr>
              <a:t>	Vox Spectrum has partnered with the following leading telecom </a:t>
            </a:r>
            <a:r>
              <a:rPr lang="en-US" sz="1600" b="0" dirty="0" smtClean="0">
                <a:solidFill>
                  <a:schemeClr val="bg1"/>
                </a:solidFill>
                <a:latin typeface="Verdana" pitchFamily="34" charset="0"/>
              </a:rPr>
              <a:t>majors</a:t>
            </a:r>
            <a:r>
              <a:rPr lang="en-US" sz="1600" b="0" dirty="0">
                <a:solidFill>
                  <a:schemeClr val="bg1"/>
                </a:solidFill>
                <a:latin typeface="Verdana" pitchFamily="34" charset="0"/>
              </a:rPr>
              <a:t>:</a:t>
            </a:r>
          </a:p>
        </p:txBody>
      </p:sp>
      <p:pic>
        <p:nvPicPr>
          <p:cNvPr id="31757" name="Picture 24" descr="nort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870076"/>
            <a:ext cx="1403351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9634" name="Picture 2" descr="C:\Users\Shijo Kurian\Desktop\Av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1" y="1638823"/>
            <a:ext cx="1600201" cy="911301"/>
          </a:xfrm>
          <a:prstGeom prst="rect">
            <a:avLst/>
          </a:prstGeom>
          <a:noFill/>
        </p:spPr>
      </p:pic>
      <p:pic>
        <p:nvPicPr>
          <p:cNvPr id="69635" name="Picture 3" descr="C:\Users\Shijo Kurian\Desktop\cisc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1572402"/>
            <a:ext cx="1066800" cy="905164"/>
          </a:xfrm>
          <a:prstGeom prst="rect">
            <a:avLst/>
          </a:prstGeom>
          <a:noFill/>
        </p:spPr>
      </p:pic>
      <p:pic>
        <p:nvPicPr>
          <p:cNvPr id="19" name="Picture 19" descr="Alcatel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179" y="4597095"/>
            <a:ext cx="1236712" cy="50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 descr="ne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2761" y="1572402"/>
            <a:ext cx="920751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siemens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017" y="3438220"/>
            <a:ext cx="1158875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ericsson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8800" y="3930344"/>
            <a:ext cx="1727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Mitel 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5692" y="4693274"/>
            <a:ext cx="1097820" cy="81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4" descr="panasonic_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2" y="4422372"/>
            <a:ext cx="1219199" cy="94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5" descr="Samsung_Logo512x28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2" y="3762655"/>
            <a:ext cx="1219199" cy="68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6" descr="Philips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2" y="3845731"/>
            <a:ext cx="853335" cy="6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228601" y="3101670"/>
            <a:ext cx="7920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600" b="0" dirty="0" err="1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GB" sz="1600" b="0" dirty="0">
                <a:solidFill>
                  <a:schemeClr val="bg1"/>
                </a:solidFill>
                <a:latin typeface="Verdana" pitchFamily="34" charset="0"/>
              </a:rPr>
              <a:t> is compatible with almost all the leading digital telephone systems:</a:t>
            </a:r>
            <a:endParaRPr lang="en-IN" sz="16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28" name="Picture 27" descr="speech banner final.jpe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65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304800" y="914401"/>
            <a:ext cx="861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2663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Recording Interfaces</a:t>
            </a:r>
          </a:p>
        </p:txBody>
      </p:sp>
      <p:sp>
        <p:nvSpPr>
          <p:cNvPr id="26632" name="Line 23"/>
          <p:cNvSpPr>
            <a:spLocks noChangeShapeType="1"/>
          </p:cNvSpPr>
          <p:nvPr/>
        </p:nvSpPr>
        <p:spPr bwMode="auto">
          <a:xfrm>
            <a:off x="527049" y="1333500"/>
            <a:ext cx="8604251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633" name="Picture 6" descr="clo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726" y="2700339"/>
            <a:ext cx="151130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Rectangle 3"/>
          <p:cNvSpPr>
            <a:spLocks noChangeArrowheads="1"/>
          </p:cNvSpPr>
          <p:nvPr/>
        </p:nvSpPr>
        <p:spPr bwMode="auto">
          <a:xfrm>
            <a:off x="322263" y="5321301"/>
            <a:ext cx="4610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Verdana" pitchFamily="34" charset="0"/>
              </a:rPr>
              <a:t>Other Interfaces: PA Systems, GSM-Voice, SMS, etc.</a:t>
            </a:r>
          </a:p>
        </p:txBody>
      </p:sp>
      <p:pic>
        <p:nvPicPr>
          <p:cNvPr id="26635" name="Picture 4" descr="MPj0433050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4314" y="3213101"/>
            <a:ext cx="5540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5" descr="MPj0433050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7964" y="4572001"/>
            <a:ext cx="5540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7" name="Line 7"/>
          <p:cNvSpPr>
            <a:spLocks noChangeShapeType="1"/>
          </p:cNvSpPr>
          <p:nvPr/>
        </p:nvSpPr>
        <p:spPr bwMode="auto">
          <a:xfrm>
            <a:off x="1997075" y="32543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9"/>
          <p:cNvSpPr>
            <a:spLocks noChangeShapeType="1"/>
          </p:cNvSpPr>
          <p:nvPr/>
        </p:nvSpPr>
        <p:spPr bwMode="auto">
          <a:xfrm flipV="1">
            <a:off x="6732588" y="3429000"/>
            <a:ext cx="1223963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Rectangle 14"/>
          <p:cNvSpPr>
            <a:spLocks noChangeArrowheads="1"/>
          </p:cNvSpPr>
          <p:nvPr/>
        </p:nvSpPr>
        <p:spPr bwMode="auto">
          <a:xfrm>
            <a:off x="6627813" y="2613026"/>
            <a:ext cx="13731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DGVox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Remote Admin</a:t>
            </a:r>
          </a:p>
        </p:txBody>
      </p:sp>
      <p:sp>
        <p:nvSpPr>
          <p:cNvPr id="26640" name="Rectangle 15"/>
          <p:cNvSpPr>
            <a:spLocks noChangeArrowheads="1"/>
          </p:cNvSpPr>
          <p:nvPr/>
        </p:nvSpPr>
        <p:spPr bwMode="auto">
          <a:xfrm>
            <a:off x="6159501" y="4949826"/>
            <a:ext cx="23749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DGVox Secured Local area 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Remote Admin</a:t>
            </a:r>
          </a:p>
        </p:txBody>
      </p:sp>
      <p:sp>
        <p:nvSpPr>
          <p:cNvPr id="26641" name="Rectangle 16"/>
          <p:cNvSpPr>
            <a:spLocks noChangeArrowheads="1"/>
          </p:cNvSpPr>
          <p:nvPr/>
        </p:nvSpPr>
        <p:spPr bwMode="auto">
          <a:xfrm>
            <a:off x="2438400" y="4724400"/>
            <a:ext cx="10810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DGVox</a:t>
            </a:r>
          </a:p>
        </p:txBody>
      </p:sp>
      <p:sp>
        <p:nvSpPr>
          <p:cNvPr id="26642" name="Oval 17"/>
          <p:cNvSpPr>
            <a:spLocks noChangeArrowheads="1"/>
          </p:cNvSpPr>
          <p:nvPr/>
        </p:nvSpPr>
        <p:spPr bwMode="auto">
          <a:xfrm>
            <a:off x="5675313" y="4251326"/>
            <a:ext cx="1046163" cy="587375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0"/>
          </a:p>
        </p:txBody>
      </p:sp>
      <p:pic>
        <p:nvPicPr>
          <p:cNvPr id="26643" name="Picture 18" descr="MCj0431576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3288" y="4624389"/>
            <a:ext cx="48736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9" descr="MCj0431576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5425" y="4357689"/>
            <a:ext cx="488951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20" descr="MCj0431576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1375" y="4038600"/>
            <a:ext cx="488951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6" name="Picture 21" descr="MCj0431576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7650" y="4357689"/>
            <a:ext cx="488951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7" name="Line 23"/>
          <p:cNvSpPr>
            <a:spLocks noChangeShapeType="1"/>
          </p:cNvSpPr>
          <p:nvPr/>
        </p:nvSpPr>
        <p:spPr bwMode="auto">
          <a:xfrm flipV="1">
            <a:off x="4787902" y="4797425"/>
            <a:ext cx="246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>
            <a:off x="6600826" y="4819650"/>
            <a:ext cx="1230313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011863" y="3794125"/>
            <a:ext cx="0" cy="427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0" name="Text Box 27"/>
          <p:cNvSpPr txBox="1">
            <a:spLocks noChangeArrowheads="1"/>
          </p:cNvSpPr>
          <p:nvPr/>
        </p:nvSpPr>
        <p:spPr bwMode="auto">
          <a:xfrm>
            <a:off x="5867401" y="4386264"/>
            <a:ext cx="5822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0">
                <a:solidFill>
                  <a:schemeClr val="bg1"/>
                </a:solidFill>
              </a:rPr>
              <a:t>LAN</a:t>
            </a:r>
          </a:p>
        </p:txBody>
      </p:sp>
      <p:sp>
        <p:nvSpPr>
          <p:cNvPr id="26651" name="Rectangle 28"/>
          <p:cNvSpPr>
            <a:spLocks noChangeArrowheads="1"/>
          </p:cNvSpPr>
          <p:nvPr/>
        </p:nvSpPr>
        <p:spPr bwMode="auto">
          <a:xfrm>
            <a:off x="5364165" y="3092451"/>
            <a:ext cx="1368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Internet</a:t>
            </a:r>
            <a:endParaRPr lang="en-IN" sz="1400" b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6652" name="Line 37"/>
          <p:cNvSpPr>
            <a:spLocks noChangeShapeType="1"/>
          </p:cNvSpPr>
          <p:nvPr/>
        </p:nvSpPr>
        <p:spPr bwMode="auto">
          <a:xfrm>
            <a:off x="3348039" y="1844676"/>
            <a:ext cx="0" cy="18716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9"/>
          <p:cNvSpPr>
            <a:spLocks noChangeShapeType="1"/>
          </p:cNvSpPr>
          <p:nvPr/>
        </p:nvSpPr>
        <p:spPr bwMode="auto">
          <a:xfrm>
            <a:off x="3016251" y="2881314"/>
            <a:ext cx="0" cy="1222375"/>
          </a:xfrm>
          <a:prstGeom prst="line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prstDash val="sys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179388" y="1412875"/>
            <a:ext cx="4897437" cy="381635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0"/>
          </a:p>
        </p:txBody>
      </p:sp>
      <p:pic>
        <p:nvPicPr>
          <p:cNvPr id="26655" name="Picture 35" descr="PB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9101" y="2578101"/>
            <a:ext cx="6477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5076826" y="1524001"/>
            <a:ext cx="3929063" cy="4137025"/>
            <a:chOff x="3198" y="960"/>
            <a:chExt cx="2475" cy="2606"/>
          </a:xfrm>
        </p:grpSpPr>
        <p:sp>
          <p:nvSpPr>
            <p:cNvPr id="26677" name="Text Box 78"/>
            <p:cNvSpPr txBox="1">
              <a:spLocks noChangeArrowheads="1"/>
            </p:cNvSpPr>
            <p:nvPr/>
          </p:nvSpPr>
          <p:spPr bwMode="auto">
            <a:xfrm>
              <a:off x="3360" y="960"/>
              <a:ext cx="2313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n-GB" sz="1600" b="0" dirty="0" err="1">
                  <a:solidFill>
                    <a:srgbClr val="FF0000"/>
                  </a:solidFill>
                </a:rPr>
                <a:t>DGVox</a:t>
              </a:r>
              <a:r>
                <a:rPr lang="en-GB" sz="1600" b="0" dirty="0">
                  <a:solidFill>
                    <a:srgbClr val="FF0000"/>
                  </a:solidFill>
                </a:rPr>
                <a:t> can be monitored over LAN/WAN securely using the remote administration capability.</a:t>
              </a:r>
              <a:endParaRPr lang="en-US" sz="1600" b="0" dirty="0">
                <a:solidFill>
                  <a:srgbClr val="FF0000"/>
                </a:solidFill>
              </a:endParaRPr>
            </a:p>
          </p:txBody>
        </p:sp>
        <p:sp>
          <p:nvSpPr>
            <p:cNvPr id="26678" name="Rectangle 79"/>
            <p:cNvSpPr>
              <a:spLocks noChangeArrowheads="1"/>
            </p:cNvSpPr>
            <p:nvPr/>
          </p:nvSpPr>
          <p:spPr bwMode="auto">
            <a:xfrm>
              <a:off x="3198" y="1570"/>
              <a:ext cx="2313" cy="1996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0"/>
            </a:p>
          </p:txBody>
        </p:sp>
      </p:grpSp>
      <p:pic>
        <p:nvPicPr>
          <p:cNvPr id="26657" name="Picture 35" descr="PB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9101" y="1609725"/>
            <a:ext cx="6477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8" name="Picture 35" descr="PB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9101" y="3492501"/>
            <a:ext cx="6477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" name="Straight Connector 80"/>
          <p:cNvCxnSpPr>
            <a:stCxn id="26652" idx="0"/>
          </p:cNvCxnSpPr>
          <p:nvPr/>
        </p:nvCxnSpPr>
        <p:spPr>
          <a:xfrm rot="16200000" flipH="1">
            <a:off x="3788570" y="1404145"/>
            <a:ext cx="3175" cy="881063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6200000" flipH="1">
            <a:off x="3789364" y="2428876"/>
            <a:ext cx="1587" cy="881063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6200000" flipH="1">
            <a:off x="3789364" y="3267076"/>
            <a:ext cx="1587" cy="881063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62" name="Text Box 26"/>
          <p:cNvSpPr txBox="1">
            <a:spLocks noChangeArrowheads="1"/>
          </p:cNvSpPr>
          <p:nvPr/>
        </p:nvSpPr>
        <p:spPr bwMode="auto">
          <a:xfrm>
            <a:off x="3348039" y="1554164"/>
            <a:ext cx="8620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Digital</a:t>
            </a:r>
          </a:p>
        </p:txBody>
      </p:sp>
      <p:sp>
        <p:nvSpPr>
          <p:cNvPr id="26663" name="Text Box 26"/>
          <p:cNvSpPr txBox="1">
            <a:spLocks noChangeArrowheads="1"/>
          </p:cNvSpPr>
          <p:nvPr/>
        </p:nvSpPr>
        <p:spPr bwMode="auto">
          <a:xfrm>
            <a:off x="3368676" y="2435226"/>
            <a:ext cx="8620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Analog</a:t>
            </a:r>
          </a:p>
        </p:txBody>
      </p:sp>
      <p:sp>
        <p:nvSpPr>
          <p:cNvPr id="26664" name="Rectangle 11"/>
          <p:cNvSpPr>
            <a:spLocks noChangeArrowheads="1"/>
          </p:cNvSpPr>
          <p:nvPr/>
        </p:nvSpPr>
        <p:spPr bwMode="auto">
          <a:xfrm>
            <a:off x="3416301" y="3406776"/>
            <a:ext cx="793751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VoIP</a:t>
            </a:r>
          </a:p>
        </p:txBody>
      </p:sp>
      <p:pic>
        <p:nvPicPr>
          <p:cNvPr id="2666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8650" y="2392364"/>
            <a:ext cx="844551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1" name="Straight Connector 90"/>
          <p:cNvCxnSpPr/>
          <p:nvPr/>
        </p:nvCxnSpPr>
        <p:spPr>
          <a:xfrm>
            <a:off x="2743201" y="2871788"/>
            <a:ext cx="792163" cy="1587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667" name="Picture 232" descr="DG_Server_compresse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6488" y="4130676"/>
            <a:ext cx="124936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6" name="Straight Connector 95"/>
          <p:cNvCxnSpPr/>
          <p:nvPr/>
        </p:nvCxnSpPr>
        <p:spPr>
          <a:xfrm flipV="1">
            <a:off x="609600" y="2401889"/>
            <a:ext cx="908051" cy="793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615949" y="3429000"/>
            <a:ext cx="908051" cy="793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5400000">
            <a:off x="991395" y="2910681"/>
            <a:ext cx="10541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1519239" y="2882901"/>
            <a:ext cx="3794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72" name="TextBox 103"/>
          <p:cNvSpPr txBox="1">
            <a:spLocks noChangeArrowheads="1"/>
          </p:cNvSpPr>
          <p:nvPr/>
        </p:nvSpPr>
        <p:spPr bwMode="auto">
          <a:xfrm>
            <a:off x="615951" y="1976439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Analog </a:t>
            </a:r>
          </a:p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lines</a:t>
            </a:r>
          </a:p>
        </p:txBody>
      </p:sp>
      <p:sp>
        <p:nvSpPr>
          <p:cNvPr id="26673" name="TextBox 105"/>
          <p:cNvSpPr txBox="1">
            <a:spLocks noChangeArrowheads="1"/>
          </p:cNvSpPr>
          <p:nvPr/>
        </p:nvSpPr>
        <p:spPr bwMode="auto">
          <a:xfrm>
            <a:off x="552451" y="3424239"/>
            <a:ext cx="962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ISDN PRI </a:t>
            </a:r>
          </a:p>
          <a:p>
            <a:pPr eaLnBrk="1" hangingPunct="1"/>
            <a:r>
              <a:rPr lang="en-US" sz="1200" b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6674" name="TextBox 106"/>
          <p:cNvSpPr txBox="1">
            <a:spLocks noChangeArrowheads="1"/>
          </p:cNvSpPr>
          <p:nvPr/>
        </p:nvSpPr>
        <p:spPr bwMode="auto">
          <a:xfrm>
            <a:off x="2057401" y="3352801"/>
            <a:ext cx="4892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PBX</a:t>
            </a:r>
          </a:p>
        </p:txBody>
      </p:sp>
      <p:cxnSp>
        <p:nvCxnSpPr>
          <p:cNvPr id="111" name="Straight Arrow Connector 110"/>
          <p:cNvCxnSpPr/>
          <p:nvPr/>
        </p:nvCxnSpPr>
        <p:spPr>
          <a:xfrm>
            <a:off x="3625851" y="4413251"/>
            <a:ext cx="1450975" cy="1588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 Box 73"/>
          <p:cNvSpPr txBox="1">
            <a:spLocks noChangeArrowheads="1"/>
          </p:cNvSpPr>
          <p:nvPr/>
        </p:nvSpPr>
        <p:spPr bwMode="auto">
          <a:xfrm>
            <a:off x="527051" y="5595940"/>
            <a:ext cx="35972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sz="1600" b="0" dirty="0" err="1">
                <a:solidFill>
                  <a:srgbClr val="FF0000"/>
                </a:solidFill>
              </a:rPr>
              <a:t>DGVox</a:t>
            </a:r>
            <a:r>
              <a:rPr lang="en-GB" sz="1600" b="0" dirty="0">
                <a:solidFill>
                  <a:srgbClr val="FF0000"/>
                </a:solidFill>
              </a:rPr>
              <a:t> can record multiple voice interfaces, such as, </a:t>
            </a:r>
            <a:r>
              <a:rPr lang="en-GB" sz="1600" b="0" dirty="0" err="1">
                <a:solidFill>
                  <a:srgbClr val="FF0000"/>
                </a:solidFill>
              </a:rPr>
              <a:t>Analog</a:t>
            </a:r>
            <a:r>
              <a:rPr lang="en-GB" sz="1600" b="0" dirty="0">
                <a:solidFill>
                  <a:srgbClr val="FF0000"/>
                </a:solidFill>
              </a:rPr>
              <a:t>, Digital, E1, </a:t>
            </a:r>
            <a:r>
              <a:rPr lang="en-GB" sz="1600" b="0" dirty="0" err="1">
                <a:solidFill>
                  <a:srgbClr val="FF0000"/>
                </a:solidFill>
              </a:rPr>
              <a:t>VoIP</a:t>
            </a:r>
            <a:r>
              <a:rPr lang="en-GB" sz="1600" b="0" dirty="0">
                <a:solidFill>
                  <a:srgbClr val="FF0000"/>
                </a:solidFill>
              </a:rPr>
              <a:t>, etc., in hybrid  or standalone mode.</a:t>
            </a:r>
            <a:endParaRPr lang="en-US" sz="1600" b="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6" name="Picture 55" descr="speech banner final.jpe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1" y="5993774"/>
            <a:ext cx="3197636" cy="864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1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153988" y="528639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Voice-Tapping Process: Logical Illustration</a:t>
            </a:r>
          </a:p>
        </p:txBody>
      </p:sp>
      <p:pic>
        <p:nvPicPr>
          <p:cNvPr id="27655" name="Picture 41" descr="agent_with_earph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10551" y="2060575"/>
            <a:ext cx="58261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2411413" y="2492376"/>
            <a:ext cx="0" cy="208915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Text Box 3"/>
          <p:cNvSpPr txBox="1">
            <a:spLocks noChangeArrowheads="1"/>
          </p:cNvSpPr>
          <p:nvPr/>
        </p:nvSpPr>
        <p:spPr bwMode="auto">
          <a:xfrm>
            <a:off x="1276351" y="1828801"/>
            <a:ext cx="6773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="0"/>
          </a:p>
        </p:txBody>
      </p:sp>
      <p:sp>
        <p:nvSpPr>
          <p:cNvPr id="27658" name="Line 4"/>
          <p:cNvSpPr>
            <a:spLocks noChangeShapeType="1"/>
          </p:cNvSpPr>
          <p:nvPr/>
        </p:nvSpPr>
        <p:spPr bwMode="auto">
          <a:xfrm>
            <a:off x="4475163" y="2420938"/>
            <a:ext cx="18970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809625" y="2492376"/>
            <a:ext cx="0" cy="20161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809625" y="4508500"/>
            <a:ext cx="1081088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>
            <a:off x="5148263" y="2420939"/>
            <a:ext cx="0" cy="2160587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 flipH="1">
            <a:off x="2873377" y="4581525"/>
            <a:ext cx="22320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Text Box 16"/>
          <p:cNvSpPr txBox="1">
            <a:spLocks noChangeArrowheads="1"/>
          </p:cNvSpPr>
          <p:nvPr/>
        </p:nvSpPr>
        <p:spPr bwMode="auto">
          <a:xfrm>
            <a:off x="909639" y="1912938"/>
            <a:ext cx="13160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Incoming call 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on trunk line</a:t>
            </a:r>
          </a:p>
        </p:txBody>
      </p:sp>
      <p:sp>
        <p:nvSpPr>
          <p:cNvPr id="27664" name="Text Box 17"/>
          <p:cNvSpPr txBox="1">
            <a:spLocks noChangeArrowheads="1"/>
          </p:cNvSpPr>
          <p:nvPr/>
        </p:nvSpPr>
        <p:spPr bwMode="auto">
          <a:xfrm>
            <a:off x="4678364" y="1841500"/>
            <a:ext cx="1812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Call distributed </a:t>
            </a:r>
          </a:p>
          <a:p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to extension phones</a:t>
            </a:r>
          </a:p>
        </p:txBody>
      </p:sp>
      <p:sp>
        <p:nvSpPr>
          <p:cNvPr id="27665" name="Text Box 18"/>
          <p:cNvSpPr txBox="1">
            <a:spLocks noChangeArrowheads="1"/>
          </p:cNvSpPr>
          <p:nvPr/>
        </p:nvSpPr>
        <p:spPr bwMode="auto">
          <a:xfrm>
            <a:off x="2413000" y="4800600"/>
            <a:ext cx="2539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DGVox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Server/PC-Based Voice Logger</a:t>
            </a: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882651" y="2924176"/>
            <a:ext cx="14573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 i="1" u="sng">
                <a:solidFill>
                  <a:schemeClr val="bg1"/>
                </a:solidFill>
                <a:latin typeface="Verdana" pitchFamily="34" charset="0"/>
              </a:rPr>
              <a:t>Tapping mode 1</a:t>
            </a:r>
          </a:p>
          <a:p>
            <a:pPr algn="ctr"/>
            <a:endParaRPr lang="en-US" sz="1200" b="0" i="1" u="sng">
              <a:solidFill>
                <a:schemeClr val="bg1"/>
              </a:solidFill>
              <a:latin typeface="Verdana" pitchFamily="34" charset="0"/>
            </a:endParaRP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Parallel voice tap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on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Trunk line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3155949" y="2921000"/>
            <a:ext cx="15573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 i="1" u="sng">
                <a:solidFill>
                  <a:schemeClr val="bg1"/>
                </a:solidFill>
                <a:latin typeface="Verdana" pitchFamily="34" charset="0"/>
              </a:rPr>
              <a:t>Tapping mode 2</a:t>
            </a:r>
          </a:p>
          <a:p>
            <a:pPr algn="ctr"/>
            <a:endParaRPr lang="en-US" sz="1200" b="0" i="1">
              <a:solidFill>
                <a:schemeClr val="bg1"/>
              </a:solidFill>
              <a:latin typeface="Verdana" pitchFamily="34" charset="0"/>
            </a:endParaRP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Parallel voice tap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on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Extension side</a:t>
            </a:r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 flipH="1">
            <a:off x="5148263" y="4581525"/>
            <a:ext cx="14398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Text Box 22"/>
          <p:cNvSpPr txBox="1">
            <a:spLocks noChangeArrowheads="1"/>
          </p:cNvSpPr>
          <p:nvPr/>
        </p:nvSpPr>
        <p:spPr bwMode="auto">
          <a:xfrm>
            <a:off x="5145089" y="2921001"/>
            <a:ext cx="1489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 i="1" u="sng">
                <a:solidFill>
                  <a:schemeClr val="bg1"/>
                </a:solidFill>
                <a:latin typeface="Verdana" pitchFamily="34" charset="0"/>
              </a:rPr>
              <a:t>Tapping mode 3</a:t>
            </a:r>
          </a:p>
          <a:p>
            <a:pPr algn="ctr"/>
            <a:endParaRPr lang="en-US" sz="1200" b="0" i="1" u="sng">
              <a:solidFill>
                <a:schemeClr val="bg1"/>
              </a:solidFill>
              <a:latin typeface="Verdana" pitchFamily="34" charset="0"/>
            </a:endParaRP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Soft tap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On IP Switch</a:t>
            </a:r>
          </a:p>
        </p:txBody>
      </p:sp>
      <p:sp>
        <p:nvSpPr>
          <p:cNvPr id="27670" name="Line 23"/>
          <p:cNvSpPr>
            <a:spLocks noChangeShapeType="1"/>
          </p:cNvSpPr>
          <p:nvPr/>
        </p:nvSpPr>
        <p:spPr bwMode="auto">
          <a:xfrm>
            <a:off x="827089" y="2492375"/>
            <a:ext cx="1728787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 flipV="1">
            <a:off x="6516688" y="4572001"/>
            <a:ext cx="112712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Line 26"/>
          <p:cNvSpPr>
            <a:spLocks noChangeShapeType="1"/>
          </p:cNvSpPr>
          <p:nvPr/>
        </p:nvSpPr>
        <p:spPr bwMode="auto">
          <a:xfrm>
            <a:off x="539749" y="1412875"/>
            <a:ext cx="8604251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3" name="Rectangle 27"/>
          <p:cNvSpPr>
            <a:spLocks noChangeArrowheads="1"/>
          </p:cNvSpPr>
          <p:nvPr/>
        </p:nvSpPr>
        <p:spPr bwMode="auto">
          <a:xfrm>
            <a:off x="3563937" y="2341564"/>
            <a:ext cx="7159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1200">
                <a:solidFill>
                  <a:schemeClr val="bg1"/>
                </a:solidFill>
                <a:latin typeface="Verdana" pitchFamily="34" charset="0"/>
              </a:rPr>
              <a:t>PBX</a:t>
            </a:r>
            <a:endParaRPr lang="en-IN" sz="120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27674" name="Object 28"/>
          <p:cNvGraphicFramePr>
            <a:graphicFrameLocks noChangeAspect="1"/>
          </p:cNvGraphicFramePr>
          <p:nvPr/>
        </p:nvGraphicFramePr>
        <p:xfrm>
          <a:off x="2627314" y="1844676"/>
          <a:ext cx="993775" cy="1127125"/>
        </p:xfrm>
        <a:graphic>
          <a:graphicData uri="http://schemas.openxmlformats.org/presentationml/2006/ole">
            <p:oleObj spid="_x0000_s27755" r:id="rId4" imgW="993267" imgH="1127760" progId="">
              <p:embed/>
            </p:oleObj>
          </a:graphicData>
        </a:graphic>
      </p:graphicFrame>
      <p:pic>
        <p:nvPicPr>
          <p:cNvPr id="35" name="Picture 29" descr="Switch_EPAB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267200"/>
            <a:ext cx="539751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6527801" y="4875214"/>
            <a:ext cx="9077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IP Switch</a:t>
            </a:r>
          </a:p>
        </p:txBody>
      </p:sp>
      <p:grpSp>
        <p:nvGrpSpPr>
          <p:cNvPr id="27677" name="Group 43"/>
          <p:cNvGrpSpPr>
            <a:grpSpLocks/>
          </p:cNvGrpSpPr>
          <p:nvPr/>
        </p:nvGrpSpPr>
        <p:grpSpPr bwMode="auto">
          <a:xfrm>
            <a:off x="6388101" y="1844676"/>
            <a:ext cx="1985963" cy="1223963"/>
            <a:chOff x="4024" y="1162"/>
            <a:chExt cx="1251" cy="771"/>
          </a:xfrm>
        </p:grpSpPr>
        <p:sp>
          <p:nvSpPr>
            <p:cNvPr id="27680" name="Oval 40"/>
            <p:cNvSpPr>
              <a:spLocks noChangeArrowheads="1"/>
            </p:cNvSpPr>
            <p:nvPr/>
          </p:nvSpPr>
          <p:spPr bwMode="auto">
            <a:xfrm>
              <a:off x="4105" y="1162"/>
              <a:ext cx="953" cy="635"/>
            </a:xfrm>
            <a:prstGeom prst="ellips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solidFill>
                  <a:schemeClr val="bg1"/>
                </a:solidFill>
              </a:endParaRPr>
            </a:p>
          </p:txBody>
        </p:sp>
        <p:pic>
          <p:nvPicPr>
            <p:cNvPr id="27681" name="Picture 35" descr="Phone_Digita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1685"/>
              <a:ext cx="31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2" name="Picture 36" descr="MCj0431576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1292"/>
              <a:ext cx="490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3" name="Picture 37" descr="Phone_Digita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4" y="1389"/>
              <a:ext cx="31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678" name="Picture 42" descr="Handheld-Radio-TG-45AT-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5175" y="1408114"/>
            <a:ext cx="2413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9" name="Picture 232" descr="DG_Server_compresse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0713" y="4346576"/>
            <a:ext cx="10064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7" name="Picture 36" descr="speech banner final.jpe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599" y="5911394"/>
            <a:ext cx="3502437" cy="946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 animBg="1"/>
      <p:bldP spid="28" grpId="0"/>
      <p:bldP spid="30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304800" y="914401"/>
            <a:ext cx="861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0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1639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DGVox – </a:t>
            </a: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NEC VoIP Deployment Architecture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392" name="Rectangle 19"/>
          <p:cNvSpPr>
            <a:spLocks noChangeArrowheads="1"/>
          </p:cNvSpPr>
          <p:nvPr/>
        </p:nvSpPr>
        <p:spPr bwMode="auto">
          <a:xfrm>
            <a:off x="989013" y="1285876"/>
            <a:ext cx="8307387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Typical Deployment scenario of DGVox :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3" y="1630999"/>
            <a:ext cx="6973887" cy="4170924"/>
          </a:xfrm>
          <a:prstGeom prst="rect">
            <a:avLst/>
          </a:prstGeom>
        </p:spPr>
      </p:pic>
      <p:pic>
        <p:nvPicPr>
          <p:cNvPr id="11" name="Picture 10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3200" y="6179125"/>
            <a:ext cx="2511836" cy="678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4" name="Picture 3" descr="Architectural 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381000"/>
            <a:ext cx="6179203" cy="6340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36403" y="1143000"/>
            <a:ext cx="2278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DGVox  VoIP Processing Architecture</a:t>
            </a:r>
            <a:endParaRPr lang="en-US" b="0" dirty="0">
              <a:solidFill>
                <a:schemeClr val="bg1"/>
              </a:solidFill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6137937"/>
            <a:ext cx="2664237" cy="72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022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" name="Picture 2" descr="RTP Sterams and Transac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42052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724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00"/>
                </a:solidFill>
              </a:rPr>
              <a:t>DGVox Audio Processing Architecture</a:t>
            </a: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5" name="Picture 4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964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914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</a:rPr>
              <a:t>DGVox Installation and Configuration </a:t>
            </a:r>
            <a:endParaRPr lang="en-US" dirty="0">
              <a:solidFill>
                <a:srgbClr val="99CC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DGVox Voice logger is a widely used Voice logger with installation base in 19 countries.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Resource Required – Server or High End PC with windows OS . Also Support </a:t>
            </a:r>
            <a:r>
              <a:rPr lang="en-US" dirty="0" err="1" smtClean="0">
                <a:solidFill>
                  <a:srgbClr val="000000"/>
                </a:solidFill>
              </a:rPr>
              <a:t>VMWare</a:t>
            </a:r>
            <a:r>
              <a:rPr lang="en-US" dirty="0" smtClean="0">
                <a:solidFill>
                  <a:srgbClr val="000000"/>
                </a:solidFill>
              </a:rPr>
              <a:t> Virtual machines.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DGVox Application tool kit -  CTI Dongle for VoIP decoding &amp; recording </a:t>
            </a:r>
          </a:p>
          <a:p>
            <a:r>
              <a:rPr lang="en-US" dirty="0" err="1" smtClean="0">
                <a:solidFill>
                  <a:srgbClr val="000000"/>
                </a:solidFill>
              </a:rPr>
              <a:t>Appplication</a:t>
            </a:r>
            <a:r>
              <a:rPr lang="en-US" dirty="0" smtClean="0">
                <a:solidFill>
                  <a:srgbClr val="000000"/>
                </a:solidFill>
              </a:rPr>
              <a:t> Media Kit -  Prerequisites Guide, Installation Guide , User Manual. </a:t>
            </a:r>
          </a:p>
          <a:p>
            <a:pPr lvl="0"/>
            <a:r>
              <a:rPr lang="en-US" dirty="0"/>
              <a:t>Application Installer Media Kit (Includes CTI Driver, Application setup, User Manuals</a:t>
            </a:r>
            <a:r>
              <a:rPr lang="en-US" dirty="0" smtClean="0"/>
              <a:t>)</a:t>
            </a:r>
            <a:endParaRPr lang="en-US" dirty="0" smtClean="0">
              <a:solidFill>
                <a:schemeClr val="bg1"/>
              </a:solidFill>
            </a:endParaRPr>
          </a:p>
          <a:p>
            <a:pPr marL="68580" indent="0">
              <a:buFont typeface="Arial" charset="0"/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68580" indent="0">
              <a:buFont typeface="Arial" charset="0"/>
              <a:buNone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554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914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</a:rPr>
              <a:t>DGVox Installation and Configuration </a:t>
            </a:r>
            <a:endParaRPr lang="en-US" dirty="0">
              <a:solidFill>
                <a:srgbClr val="99CC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95892" y="2476052"/>
            <a:ext cx="6777317" cy="350897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DGVox Voice logger is a widely used Voice logger with installation base in 19 countries.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Operating system configuration (UAC Settings, IIS, IE)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Switch on the server and insert the CTI dongle to USB port.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Install CTI driver from installation CD.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CTI configuration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DGVox Software Installation – Management Console. </a:t>
            </a:r>
          </a:p>
          <a:p>
            <a:pPr lvl="0"/>
            <a:r>
              <a:rPr lang="en-US" dirty="0"/>
              <a:t>Application Installer Media Kit (Includes CTI Driver, Application setup, User Manuals</a:t>
            </a:r>
            <a:r>
              <a:rPr lang="en-US" dirty="0" smtClean="0"/>
              <a:t>)</a:t>
            </a:r>
            <a:endParaRPr lang="en-US" dirty="0" smtClean="0">
              <a:solidFill>
                <a:schemeClr val="bg1"/>
              </a:solidFill>
            </a:endParaRPr>
          </a:p>
          <a:p>
            <a:pPr marL="68580" indent="0">
              <a:buFont typeface="Arial" charset="0"/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68580" indent="0">
              <a:buFont typeface="Arial" charset="0"/>
              <a:buNone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127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DGVox Voice logger is a widely used Voice logger with installation base in 19 countries.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Wire Shark Traces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Analyzing the network traces to trouble shoot Ad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Install the CTI driver from the installation CD.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CTI configuration – Control panel Settings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DGVox Software Installation</a:t>
            </a:r>
          </a:p>
          <a:p>
            <a:pPr lvl="0"/>
            <a:r>
              <a:rPr lang="en-US" dirty="0" smtClean="0"/>
              <a:t>Application Installer Media Kit (Includes CTI Driver, Application setup, User Manuals)</a:t>
            </a:r>
            <a:endParaRPr lang="en-US" dirty="0" smtClean="0">
              <a:solidFill>
                <a:schemeClr val="bg1"/>
              </a:solidFill>
            </a:endParaRPr>
          </a:p>
          <a:p>
            <a:pPr marL="68580" indent="0">
              <a:buFont typeface="Arial" charset="0"/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68580" indent="0">
              <a:buFont typeface="Arial" charset="0"/>
              <a:buNone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914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</a:rPr>
              <a:t>DGVox Installation and trouble shooting guide lines </a:t>
            </a:r>
            <a:endParaRPr lang="en-US" dirty="0">
              <a:solidFill>
                <a:srgbClr val="99CC00"/>
              </a:solidFill>
            </a:endParaRPr>
          </a:p>
        </p:txBody>
      </p:sp>
      <p:pic>
        <p:nvPicPr>
          <p:cNvPr id="5" name="Picture 4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95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128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DGVox - Features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43343" y="1371600"/>
          <a:ext cx="8001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128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DGVox - Features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43343" y="1371600"/>
          <a:ext cx="8001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128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DGVox - Features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43343" y="1371600"/>
          <a:ext cx="8001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89013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52400" y="544513"/>
            <a:ext cx="876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- Customized Search 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81000" y="5618163"/>
            <a:ext cx="6400800" cy="9540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1313" indent="-341313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Advanced search provides options to search recorded voice files calls based on different criteria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40968" name="TextBox 21"/>
          <p:cNvSpPr txBox="1">
            <a:spLocks noChangeArrowheads="1"/>
          </p:cNvSpPr>
          <p:nvPr/>
        </p:nvSpPr>
        <p:spPr bwMode="auto">
          <a:xfrm>
            <a:off x="7828756" y="4262438"/>
            <a:ext cx="890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Call details</a:t>
            </a:r>
          </a:p>
        </p:txBody>
      </p:sp>
      <p:cxnSp>
        <p:nvCxnSpPr>
          <p:cNvPr id="20" name="Straight Arrow Connector 19"/>
          <p:cNvCxnSpPr>
            <a:stCxn id="40968" idx="1"/>
          </p:cNvCxnSpPr>
          <p:nvPr/>
        </p:nvCxnSpPr>
        <p:spPr>
          <a:xfrm flipH="1" flipV="1">
            <a:off x="6861572" y="3848100"/>
            <a:ext cx="967184" cy="537369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0" name="TextBox 21"/>
          <p:cNvSpPr txBox="1">
            <a:spLocks noChangeArrowheads="1"/>
          </p:cNvSpPr>
          <p:nvPr/>
        </p:nvSpPr>
        <p:spPr bwMode="auto">
          <a:xfrm>
            <a:off x="8172862" y="4695825"/>
            <a:ext cx="8921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Color Code</a:t>
            </a:r>
          </a:p>
        </p:txBody>
      </p:sp>
      <p:cxnSp>
        <p:nvCxnSpPr>
          <p:cNvPr id="22" name="Straight Arrow Connector 21"/>
          <p:cNvCxnSpPr>
            <a:stCxn id="40970" idx="1"/>
          </p:cNvCxnSpPr>
          <p:nvPr/>
        </p:nvCxnSpPr>
        <p:spPr>
          <a:xfrm flipH="1" flipV="1">
            <a:off x="7543800" y="4695825"/>
            <a:ext cx="629062" cy="123032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2" name="TextBox 21"/>
          <p:cNvSpPr txBox="1">
            <a:spLocks noChangeArrowheads="1"/>
          </p:cNvSpPr>
          <p:nvPr/>
        </p:nvSpPr>
        <p:spPr bwMode="auto">
          <a:xfrm>
            <a:off x="8174450" y="3200400"/>
            <a:ext cx="890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Fields</a:t>
            </a:r>
          </a:p>
        </p:txBody>
      </p:sp>
      <p:cxnSp>
        <p:nvCxnSpPr>
          <p:cNvPr id="24" name="Straight Arrow Connector 23"/>
          <p:cNvCxnSpPr>
            <a:stCxn id="40972" idx="1"/>
          </p:cNvCxnSpPr>
          <p:nvPr/>
        </p:nvCxnSpPr>
        <p:spPr>
          <a:xfrm flipH="1">
            <a:off x="7543800" y="3323431"/>
            <a:ext cx="630650" cy="524669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4" name="TextBox 21"/>
          <p:cNvSpPr txBox="1">
            <a:spLocks noChangeArrowheads="1"/>
          </p:cNvSpPr>
          <p:nvPr/>
        </p:nvSpPr>
        <p:spPr bwMode="auto">
          <a:xfrm>
            <a:off x="7934325" y="2193926"/>
            <a:ext cx="981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Agents, Channels and Groups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7543800" y="2709863"/>
            <a:ext cx="284958" cy="211138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6" name="TextBox 21"/>
          <p:cNvSpPr txBox="1">
            <a:spLocks noChangeArrowheads="1"/>
          </p:cNvSpPr>
          <p:nvPr/>
        </p:nvSpPr>
        <p:spPr bwMode="auto">
          <a:xfrm>
            <a:off x="138113" y="2155825"/>
            <a:ext cx="8905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Date, Time and Duration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52488" y="1837531"/>
            <a:ext cx="595312" cy="699294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0979" idx="1"/>
          </p:cNvCxnSpPr>
          <p:nvPr/>
        </p:nvCxnSpPr>
        <p:spPr>
          <a:xfrm flipH="1">
            <a:off x="7543800" y="1714500"/>
            <a:ext cx="484981" cy="822325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9" name="TextBox 21"/>
          <p:cNvSpPr txBox="1">
            <a:spLocks noChangeArrowheads="1"/>
          </p:cNvSpPr>
          <p:nvPr/>
        </p:nvSpPr>
        <p:spPr bwMode="auto">
          <a:xfrm>
            <a:off x="8028781" y="1591469"/>
            <a:ext cx="690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Storage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21" name="Picture 20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5637" y="6096000"/>
            <a:ext cx="2819400" cy="762000"/>
          </a:xfrm>
          <a:prstGeom prst="rect">
            <a:avLst/>
          </a:prstGeom>
        </p:spPr>
      </p:pic>
      <p:pic>
        <p:nvPicPr>
          <p:cNvPr id="3" name="Picture 2" descr="C:\Users\SpeechLogix\Desktop\Sreenshots\Search page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990600"/>
            <a:ext cx="6096000" cy="4646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1365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89013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- Playback</a:t>
            </a:r>
          </a:p>
        </p:txBody>
      </p:sp>
      <p:sp>
        <p:nvSpPr>
          <p:cNvPr id="41993" name="TextBox 13"/>
          <p:cNvSpPr txBox="1">
            <a:spLocks noChangeArrowheads="1"/>
          </p:cNvSpPr>
          <p:nvPr/>
        </p:nvSpPr>
        <p:spPr bwMode="auto">
          <a:xfrm>
            <a:off x="8184356" y="3470276"/>
            <a:ext cx="10048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Media player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8184356" y="3716338"/>
            <a:ext cx="502444" cy="1541462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53988" y="5410200"/>
            <a:ext cx="5867400" cy="15811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Search calls based on different criteria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View searched call and related metadata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Play the recorded files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Create tags, playlist and merge files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8" name="Picture 17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  <p:pic>
        <p:nvPicPr>
          <p:cNvPr id="3" name="Picture 2" descr="C:\Users\SpeechLogix\Desktop\Sreenshots\Search page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833" y="990600"/>
            <a:ext cx="7992523" cy="4491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3851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- Entity Grouping</a:t>
            </a:r>
          </a:p>
        </p:txBody>
      </p:sp>
      <p:sp>
        <p:nvSpPr>
          <p:cNvPr id="43014" name="Rectangle 19"/>
          <p:cNvSpPr>
            <a:spLocks noChangeArrowheads="1"/>
          </p:cNvSpPr>
          <p:nvPr/>
        </p:nvSpPr>
        <p:spPr bwMode="auto">
          <a:xfrm>
            <a:off x="153988" y="5399302"/>
            <a:ext cx="70866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39725" lvl="1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Arrange channels and agents by creating groups and super groups 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6553200" y="2590800"/>
            <a:ext cx="990600" cy="1587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17" name="TextBox 12"/>
          <p:cNvSpPr txBox="1">
            <a:spLocks noChangeArrowheads="1"/>
          </p:cNvSpPr>
          <p:nvPr/>
        </p:nvSpPr>
        <p:spPr bwMode="auto">
          <a:xfrm>
            <a:off x="7543800" y="2466975"/>
            <a:ext cx="11620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Create Groups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553201" y="1474788"/>
            <a:ext cx="914399" cy="0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19" name="TextBox 12"/>
          <p:cNvSpPr txBox="1">
            <a:spLocks noChangeArrowheads="1"/>
          </p:cNvSpPr>
          <p:nvPr/>
        </p:nvSpPr>
        <p:spPr bwMode="auto">
          <a:xfrm>
            <a:off x="7508875" y="1351756"/>
            <a:ext cx="11779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Entity grouping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4" name="Picture 13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  <p:pic>
        <p:nvPicPr>
          <p:cNvPr id="81922" name="Picture 2" descr="C:\Users\SpeechLogix\Desktop\Sreenshots\Entity Groupin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6883" y="992189"/>
            <a:ext cx="4406317" cy="4341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4636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890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52400" y="544514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– Dashboard</a:t>
            </a:r>
          </a:p>
        </p:txBody>
      </p:sp>
      <p:sp>
        <p:nvSpPr>
          <p:cNvPr id="39943" name="Rectangle 19"/>
          <p:cNvSpPr>
            <a:spLocks noChangeArrowheads="1"/>
          </p:cNvSpPr>
          <p:nvPr/>
        </p:nvSpPr>
        <p:spPr bwMode="auto">
          <a:xfrm>
            <a:off x="304800" y="5380039"/>
            <a:ext cx="73914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lvl="1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Configure dashboard to display key information related to DGVox </a:t>
            </a:r>
          </a:p>
          <a:p>
            <a:pPr marL="285750" lvl="1" indent="-285750">
              <a:lnSpc>
                <a:spcPct val="150000"/>
              </a:lnSpc>
            </a:pPr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	in the form of graphical representations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9" name="Picture 8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399" y="5890800"/>
            <a:ext cx="3578637" cy="967199"/>
          </a:xfrm>
          <a:prstGeom prst="rect">
            <a:avLst/>
          </a:prstGeom>
        </p:spPr>
      </p:pic>
      <p:pic>
        <p:nvPicPr>
          <p:cNvPr id="84994" name="Picture 2" descr="C:\Users\SpeechLogix\Desktop\Sreenshots\Dashboar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131890"/>
            <a:ext cx="7196087" cy="4248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8924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– Schedule Archiving</a:t>
            </a:r>
          </a:p>
        </p:txBody>
      </p:sp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0" y="5486400"/>
            <a:ext cx="8229600" cy="6953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517525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Set multiple archive tasks and the system will automatically execute </a:t>
            </a:r>
          </a:p>
          <a:p>
            <a:pPr marL="341313" lvl="1" indent="-109538">
              <a:lnSpc>
                <a:spcPct val="150000"/>
              </a:lnSpc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    it as per the pre-defined schedule.</a:t>
            </a:r>
          </a:p>
        </p:txBody>
      </p:sp>
      <p:cxnSp>
        <p:nvCxnSpPr>
          <p:cNvPr id="3" name="Straight Arrow Connector 2"/>
          <p:cNvCxnSpPr>
            <a:stCxn id="45065" idx="1"/>
          </p:cNvCxnSpPr>
          <p:nvPr/>
        </p:nvCxnSpPr>
        <p:spPr>
          <a:xfrm flipH="1" flipV="1">
            <a:off x="7391400" y="2237582"/>
            <a:ext cx="458788" cy="200024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65" name="TextBox 5"/>
          <p:cNvSpPr txBox="1">
            <a:spLocks noChangeArrowheads="1"/>
          </p:cNvSpPr>
          <p:nvPr/>
        </p:nvSpPr>
        <p:spPr bwMode="auto">
          <a:xfrm>
            <a:off x="7850188" y="2237581"/>
            <a:ext cx="1177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Add multiple </a:t>
            </a:r>
          </a:p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archiving jobs 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066800" y="2637632"/>
            <a:ext cx="585789" cy="334168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5068" idx="3"/>
          </p:cNvCxnSpPr>
          <p:nvPr/>
        </p:nvCxnSpPr>
        <p:spPr>
          <a:xfrm>
            <a:off x="985838" y="4391025"/>
            <a:ext cx="666751" cy="26988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68" name="TextBox 19"/>
          <p:cNvSpPr txBox="1">
            <a:spLocks noChangeArrowheads="1"/>
          </p:cNvSpPr>
          <p:nvPr/>
        </p:nvSpPr>
        <p:spPr bwMode="auto">
          <a:xfrm>
            <a:off x="117475" y="4267200"/>
            <a:ext cx="8683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Job details</a:t>
            </a:r>
          </a:p>
        </p:txBody>
      </p:sp>
      <p:sp>
        <p:nvSpPr>
          <p:cNvPr id="45069" name="TextBox 16"/>
          <p:cNvSpPr txBox="1">
            <a:spLocks noChangeArrowheads="1"/>
          </p:cNvSpPr>
          <p:nvPr/>
        </p:nvSpPr>
        <p:spPr bwMode="auto">
          <a:xfrm>
            <a:off x="0" y="2437606"/>
            <a:ext cx="1227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View scheduled </a:t>
            </a:r>
          </a:p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jobs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5" name="Picture 14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5973180"/>
            <a:ext cx="3273836" cy="884820"/>
          </a:xfrm>
          <a:prstGeom prst="rect">
            <a:avLst/>
          </a:prstGeom>
        </p:spPr>
      </p:pic>
      <p:pic>
        <p:nvPicPr>
          <p:cNvPr id="86018" name="Picture 2" descr="C:\Users\SpeechLogix\Desktop\Sreenshots\Shedule Archievin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2589" y="992188"/>
            <a:ext cx="5738811" cy="44942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21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– Screen Capture</a:t>
            </a:r>
          </a:p>
        </p:txBody>
      </p:sp>
      <p:sp>
        <p:nvSpPr>
          <p:cNvPr id="47111" name="Rectangle 1"/>
          <p:cNvSpPr>
            <a:spLocks noChangeArrowheads="1"/>
          </p:cNvSpPr>
          <p:nvPr/>
        </p:nvSpPr>
        <p:spPr bwMode="auto">
          <a:xfrm>
            <a:off x="153988" y="5330825"/>
            <a:ext cx="6400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View screen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activities done by an agent when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answering calls</a:t>
            </a:r>
            <a:endParaRPr lang="en-US" sz="1400" b="0" dirty="0"/>
          </a:p>
        </p:txBody>
      </p:sp>
      <p:cxnSp>
        <p:nvCxnSpPr>
          <p:cNvPr id="4" name="Straight Arrow Connector 3"/>
          <p:cNvCxnSpPr>
            <a:stCxn id="47113" idx="3"/>
          </p:cNvCxnSpPr>
          <p:nvPr/>
        </p:nvCxnSpPr>
        <p:spPr>
          <a:xfrm flipV="1">
            <a:off x="838200" y="2209800"/>
            <a:ext cx="533400" cy="1246982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13" name="TextBox 5"/>
          <p:cNvSpPr txBox="1">
            <a:spLocks noChangeArrowheads="1"/>
          </p:cNvSpPr>
          <p:nvPr/>
        </p:nvSpPr>
        <p:spPr bwMode="auto">
          <a:xfrm>
            <a:off x="165100" y="3179763"/>
            <a:ext cx="6731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Agent </a:t>
            </a:r>
          </a:p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screen </a:t>
            </a:r>
          </a:p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capture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11" name="Picture 10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  <p:pic>
        <p:nvPicPr>
          <p:cNvPr id="81922" name="Picture 2" descr="C:\Users\SpeechLogix\Desktop\Sreenshots\Sreen Capture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6937" y="1040542"/>
            <a:ext cx="7086600" cy="42902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882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304800" y="544513"/>
            <a:ext cx="845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7172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  <a:latin typeface="Verdana" pitchFamily="34" charset="0"/>
              </a:rPr>
              <a:t>DGVox – Client List</a:t>
            </a:r>
          </a:p>
        </p:txBody>
      </p:sp>
      <p:sp>
        <p:nvSpPr>
          <p:cNvPr id="24583" name="Rectangle 11"/>
          <p:cNvSpPr>
            <a:spLocks noChangeArrowheads="1"/>
          </p:cNvSpPr>
          <p:nvPr/>
        </p:nvSpPr>
        <p:spPr bwMode="auto">
          <a:xfrm>
            <a:off x="3849088" y="1416537"/>
            <a:ext cx="4900526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Sri Lankan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Police,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Airforce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Ministries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of Interior, Saudi Arabia </a:t>
            </a:r>
            <a:endParaRPr lang="en-US" sz="1400" b="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Central Intelligence Presidency, Saudi Arabia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Ministries of Interior, Bahrain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Ministries of Interior, Kuwait </a:t>
            </a:r>
            <a:endParaRPr lang="en-US" sz="1400" b="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Social Security Fund, AUH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Royal Oman Police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ISRO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Indian Army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Indian National Investigation Agency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Indian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Border Security Force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Central Reserve Police Force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Public Security Dept, Jordan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Meitan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Tradition, Tokyo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4584" name="Rectangle 12"/>
          <p:cNvSpPr>
            <a:spLocks noChangeArrowheads="1"/>
          </p:cNvSpPr>
          <p:nvPr/>
        </p:nvSpPr>
        <p:spPr bwMode="auto">
          <a:xfrm>
            <a:off x="152400" y="1406017"/>
            <a:ext cx="3633058" cy="478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Central Bank of UAE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Lloyds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ES Bankers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National Bank of Fujairah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Hinduja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Al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Masraf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Bank 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DBS 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Bank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Dhofar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, Muscat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Gulf Bank, Kuwait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Behrain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Development Bank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Qatar Investment Authority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Central Bank of Sri Lanka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Sampath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DFCC Bank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Cooperative Bank, Nairobi 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Indian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Overseas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Bank</a:t>
            </a:r>
          </a:p>
          <a:p>
            <a:pPr>
              <a:spcAft>
                <a:spcPts val="500"/>
              </a:spcAft>
            </a:pP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4586" name="Text Box 25"/>
          <p:cNvSpPr txBox="1">
            <a:spLocks noChangeArrowheads="1"/>
          </p:cNvSpPr>
          <p:nvPr/>
        </p:nvSpPr>
        <p:spPr bwMode="auto">
          <a:xfrm>
            <a:off x="152400" y="990600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 Citadel</a:t>
            </a:r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4587" name="Text Box 26"/>
          <p:cNvSpPr txBox="1">
            <a:spLocks noChangeArrowheads="1"/>
          </p:cNvSpPr>
          <p:nvPr/>
        </p:nvSpPr>
        <p:spPr bwMode="auto">
          <a:xfrm>
            <a:off x="3849088" y="990600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 Sentinel</a:t>
            </a:r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12" name="Picture 11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3225" y="6033185"/>
            <a:ext cx="3051811" cy="824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304800" y="544513"/>
            <a:ext cx="845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28678" name="Rectangle 58"/>
          <p:cNvSpPr>
            <a:spLocks noChangeArrowheads="1"/>
          </p:cNvSpPr>
          <p:nvPr/>
        </p:nvSpPr>
        <p:spPr bwMode="auto">
          <a:xfrm>
            <a:off x="3771900" y="1981200"/>
            <a:ext cx="32766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Lanka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lectric Company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Virginia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Water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Saudi Electricity Company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Saudi Gas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Saudi Aramco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Saline Water Conversion Corp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ONGC Offshore   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ADGAS, Abu Dhabi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ADCO, Abu Dhabi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Military Hospital, Riyadh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638800" y="1219200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/>
          </a:p>
        </p:txBody>
      </p:sp>
      <p:sp>
        <p:nvSpPr>
          <p:cNvPr id="25613" name="Text Box 52"/>
          <p:cNvSpPr txBox="1">
            <a:spLocks noChangeArrowheads="1"/>
          </p:cNvSpPr>
          <p:nvPr/>
        </p:nvSpPr>
        <p:spPr bwMode="auto">
          <a:xfrm>
            <a:off x="3771900" y="1281113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Utilities &amp; Manufacturing</a:t>
            </a:r>
          </a:p>
        </p:txBody>
      </p:sp>
      <p:sp>
        <p:nvSpPr>
          <p:cNvPr id="25614" name="Text Box 53"/>
          <p:cNvSpPr txBox="1">
            <a:spLocks noChangeArrowheads="1"/>
          </p:cNvSpPr>
          <p:nvPr/>
        </p:nvSpPr>
        <p:spPr bwMode="auto">
          <a:xfrm>
            <a:off x="304800" y="1281113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 Matrix</a:t>
            </a:r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8689" name="Rectangle 58"/>
          <p:cNvSpPr>
            <a:spLocks noChangeArrowheads="1"/>
          </p:cNvSpPr>
          <p:nvPr/>
        </p:nvSpPr>
        <p:spPr bwMode="auto">
          <a:xfrm>
            <a:off x="304800" y="1782763"/>
            <a:ext cx="3276600" cy="429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Verdana" pitchFamily="34" charset="0"/>
              </a:rPr>
              <a:t>Mobitel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,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Colombo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Eagle Voice, Colombo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Telexpertise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, Denver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Hamptons International,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Dubai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RSA Insurance, Dubai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Pacific Controls, Dubai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Emke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Group, AUH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DHL, Saudi Arabia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Ascendum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Call Center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Kalptaru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, Mumbai 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SPC, Delhi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United Lux BPO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Afghan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Wireless, Kabul </a:t>
            </a:r>
          </a:p>
        </p:txBody>
      </p:sp>
      <p:sp>
        <p:nvSpPr>
          <p:cNvPr id="25616" name="Rectangle 56"/>
          <p:cNvSpPr>
            <a:spLocks noChangeArrowheads="1"/>
          </p:cNvSpPr>
          <p:nvPr/>
        </p:nvSpPr>
        <p:spPr bwMode="auto">
          <a:xfrm>
            <a:off x="153988" y="528638"/>
            <a:ext cx="2644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>
                <a:solidFill>
                  <a:srgbClr val="000000"/>
                </a:solidFill>
                <a:latin typeface="Verdana" pitchFamily="34" charset="0"/>
              </a:rPr>
              <a:t>DGVox – Client List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13" name="Picture 12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09539" y="620714"/>
            <a:ext cx="83200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Thank you…</a:t>
            </a:r>
          </a:p>
        </p:txBody>
      </p:sp>
      <p:pic>
        <p:nvPicPr>
          <p:cNvPr id="4813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71600"/>
            <a:ext cx="3206751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071939" y="1954671"/>
            <a:ext cx="435768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Contact Details: </a:t>
            </a:r>
            <a:endParaRPr lang="en-US" sz="1400" dirty="0" smtClean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+919496280737</a:t>
            </a: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3"/>
              </a:rPr>
              <a:t>info@speechlogix.com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4"/>
              </a:rPr>
              <a:t>www.speechlogix.com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0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12535</TotalTime>
  <Words>1045</Words>
  <Application>Microsoft Office PowerPoint</Application>
  <PresentationFormat>On-screen Show (4:3)</PresentationFormat>
  <Paragraphs>270</Paragraphs>
  <Slides>25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Office Theme</vt:lpstr>
      <vt:lpstr>10_Office Theme</vt:lpstr>
      <vt:lpstr>1_Office Theme</vt:lpstr>
      <vt:lpstr>2_Office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Jehan Diab</dc:creator>
  <cp:lastModifiedBy>SpeechLogix</cp:lastModifiedBy>
  <cp:revision>950</cp:revision>
  <dcterms:created xsi:type="dcterms:W3CDTF">2009-01-06T06:29:13Z</dcterms:created>
  <dcterms:modified xsi:type="dcterms:W3CDTF">2017-05-05T10:24:15Z</dcterms:modified>
</cp:coreProperties>
</file>